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78" r:id="rId5"/>
    <p:sldId id="281" r:id="rId6"/>
    <p:sldId id="282" r:id="rId7"/>
    <p:sldId id="284" r:id="rId8"/>
    <p:sldId id="283" r:id="rId9"/>
    <p:sldId id="280" r:id="rId10"/>
    <p:sldId id="287" r:id="rId11"/>
    <p:sldId id="286" r:id="rId12"/>
    <p:sldId id="289" r:id="rId13"/>
    <p:sldId id="288" r:id="rId14"/>
    <p:sldId id="291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569AB-C540-4502-B9C6-5E7324D4B300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D73BFBB-3C75-46D8-BB79-47A7D612B0CB}">
          <dgm:prSet phldrT="[Text]" custT="1"/>
          <dgm:spPr/>
          <dgm:t>
            <a:bodyPr/>
            <a:lstStyle/>
            <a:p>
              <a:r>
                <a:rPr lang="en-US" sz="2400" u="sng" dirty="0"/>
                <a:t>Single neutron</a:t>
              </a:r>
            </a:p>
            <a:p>
              <a:endParaRPr lang="en-US" sz="1200" u="sng" dirty="0"/>
            </a:p>
            <a:p>
              <a:r>
                <a:rPr lang="en-US" sz="2400" dirty="0"/>
                <a:t>Compute </a:t>
              </a:r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</a:rPr>
                    <m:t>=−</m:t>
                  </m:r>
                  <m:f>
                    <m:f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𝑅𝑁𝐷</m:t>
                          </m:r>
                        </m:e>
                      </m:d>
                    </m:num>
                    <m:den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den>
                  </m:f>
                  <m:r>
                    <a:rPr lang="en-US" sz="20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US" sz="2400" baseline="0" dirty="0"/>
                <a:t> </a:t>
              </a:r>
            </a:p>
            <a:p>
              <a:r>
                <a:rPr lang="en-US" sz="2400" baseline="0" dirty="0"/>
                <a:t>and choose smallest</a:t>
              </a:r>
            </a:p>
            <a:p>
              <a:endParaRPr lang="en-US" sz="1200" baseline="0" dirty="0"/>
            </a:p>
            <a:p>
              <a:r>
                <a:rPr lang="en-US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Choose random </a:t>
              </a:r>
              <a14:m>
                <m:oMath xmlns:m="http://schemas.openxmlformats.org/officeDocument/2006/math">
                  <m:r>
                    <a:rPr lang="en-US" sz="240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mbria Math" panose="02040503050406030204" pitchFamily="18" charset="0"/>
                      <a:ea typeface="+mn-ea"/>
                      <a:cs typeface="+mn-cs"/>
                    </a:rPr>
                    <m:t>𝜙</m:t>
                  </m:r>
                  <m:r>
                    <a:rPr lang="en-US" sz="240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mbria Math" panose="02040503050406030204" pitchFamily="18" charset="0"/>
                      <a:ea typeface="+mn-ea"/>
                      <a:cs typeface="+mn-cs"/>
                    </a:rPr>
                    <m:t>, </m:t>
                  </m:r>
                  <m:r>
                    <a:rPr lang="en-US" sz="240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mbria Math" panose="02040503050406030204" pitchFamily="18" charset="0"/>
                      <a:ea typeface="+mn-ea"/>
                      <a:cs typeface="+mn-cs"/>
                    </a:rPr>
                    <m:t>𝜃</m:t>
                  </m:r>
                </m:oMath>
              </a14:m>
              <a:r>
                <a:rPr lang="en-IN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 based on energy (isotropic for inelastic/fission, crude angular dependence for elastic)</a:t>
              </a:r>
            </a:p>
            <a:p>
              <a:endParaRPr lang="en-IN" sz="1200" baseline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oudy Old Style"/>
                <a:ea typeface="+mn-ea"/>
                <a:cs typeface="+mn-cs"/>
              </a:endParaRPr>
            </a:p>
            <a:p>
              <a:r>
                <a:rPr lang="en-IN" sz="2400" baseline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Move to new position</a:t>
              </a:r>
              <a:endParaRPr lang="en-US" sz="2400" baseline="0" dirty="0"/>
            </a:p>
          </dgm:t>
        </dgm:pt>
      </mc:Choice>
      <mc:Fallback xmlns="">
        <dgm:pt modelId="{FD73BFBB-3C75-46D8-BB79-47A7D612B0CB}">
          <dgm:prSet phldrT="[Text]" custT="1"/>
          <dgm:spPr/>
          <dgm:t>
            <a:bodyPr/>
            <a:lstStyle/>
            <a:p>
              <a:r>
                <a:rPr lang="en-US" sz="2400" u="sng" dirty="0"/>
                <a:t>Single neutron</a:t>
              </a:r>
            </a:p>
            <a:p>
              <a:endParaRPr lang="en-US" sz="1200" u="sng" dirty="0"/>
            </a:p>
            <a:p>
              <a:r>
                <a:rPr lang="en-US" sz="2400" dirty="0"/>
                <a:t>Compute </a:t>
              </a:r>
            </a:p>
            <a:p>
              <a:r>
                <a:rPr lang="en-US" sz="2000" b="0" i="0">
                  <a:latin typeface="Cambria Math" panose="02040503050406030204" pitchFamily="18" charset="0"/>
                </a:rPr>
                <a:t>𝑥_(𝑓,   𝑝)=−ln(𝑅𝑁𝐷)/(𝑛𝜎_𝑝 )  </a:t>
              </a:r>
              <a:r>
                <a:rPr lang="en-US" sz="2400" baseline="0" dirty="0"/>
                <a:t> </a:t>
              </a:r>
            </a:p>
            <a:p>
              <a:r>
                <a:rPr lang="en-US" sz="2400" baseline="0" dirty="0"/>
                <a:t>and choose smallest</a:t>
              </a:r>
            </a:p>
            <a:p>
              <a:endParaRPr lang="en-US" sz="1200" baseline="0" dirty="0"/>
            </a:p>
            <a:p>
              <a:r>
                <a:rPr lang="en-US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Choose random </a:t>
              </a:r>
              <a:r>
                <a:rPr lang="en-US" sz="2400" i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𝜙, 𝜃</a:t>
              </a:r>
              <a:r>
                <a:rPr lang="en-IN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 based on energy (isotropic for inelastic/fission, crude angular dependence for elastic)</a:t>
              </a:r>
            </a:p>
            <a:p>
              <a:endParaRPr lang="en-IN" sz="1200" baseline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oudy Old Style"/>
                <a:ea typeface="+mn-ea"/>
                <a:cs typeface="+mn-cs"/>
              </a:endParaRPr>
            </a:p>
            <a:p>
              <a:r>
                <a:rPr lang="en-IN" sz="2400" baseline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Move to new position</a:t>
              </a:r>
              <a:endParaRPr lang="en-US" sz="2400" baseline="0" dirty="0"/>
            </a:p>
          </dgm:t>
        </dgm:pt>
      </mc:Fallback>
    </mc:AlternateContent>
    <dgm:pt modelId="{BB08B525-C7B3-4756-A52B-BF0445D8096F}" type="parTrans" cxnId="{D613BBF2-199D-4EF7-BEB5-B08EA93E0E1E}">
      <dgm:prSet/>
      <dgm:spPr/>
      <dgm:t>
        <a:bodyPr/>
        <a:lstStyle/>
        <a:p>
          <a:endParaRPr lang="en-IN"/>
        </a:p>
      </dgm:t>
    </dgm:pt>
    <dgm:pt modelId="{E6DF7CC8-9B7B-4BC0-9D08-A89F8ECEBFF8}" type="sibTrans" cxnId="{D613BBF2-199D-4EF7-BEB5-B08EA93E0E1E}">
      <dgm:prSet/>
      <dgm:spPr/>
      <dgm:t>
        <a:bodyPr/>
        <a:lstStyle/>
        <a:p>
          <a:endParaRPr lang="en-IN"/>
        </a:p>
      </dgm:t>
    </dgm:pt>
    <dgm:pt modelId="{11DC519D-CD4C-4ED7-A1E5-7B01619C2077}">
      <dgm:prSet phldrT="[Text]" custT="1"/>
      <dgm:spPr/>
      <dgm:t>
        <a:bodyPr/>
        <a:lstStyle/>
        <a:p>
          <a:r>
            <a:rPr lang="en-US" sz="2400" dirty="0"/>
            <a:t>Elastic</a:t>
          </a:r>
          <a:endParaRPr lang="en-IN" sz="2400" baseline="-25000" dirty="0"/>
        </a:p>
      </dgm:t>
    </dgm:pt>
    <dgm:pt modelId="{AF640F54-3E96-4398-B620-775EAB79CDC8}" type="parTrans" cxnId="{E5980B72-781D-4FB7-84DA-B94060A1A3D9}">
      <dgm:prSet/>
      <dgm:spPr/>
      <dgm:t>
        <a:bodyPr/>
        <a:lstStyle/>
        <a:p>
          <a:endParaRPr lang="en-IN"/>
        </a:p>
      </dgm:t>
    </dgm:pt>
    <dgm:pt modelId="{E4C8E738-20BE-49AF-8060-E76FC0BC8772}" type="sibTrans" cxnId="{E5980B72-781D-4FB7-84DA-B94060A1A3D9}">
      <dgm:prSet/>
      <dgm:spPr/>
      <dgm:t>
        <a:bodyPr/>
        <a:lstStyle/>
        <a:p>
          <a:endParaRPr lang="en-IN"/>
        </a:p>
      </dgm:t>
    </dgm:pt>
    <dgm:pt modelId="{7F786C76-F09C-4385-9056-2D91A45D7DF2}">
      <dgm:prSet phldrT="[Text]" custT="1"/>
      <dgm:spPr/>
      <dgm:t>
        <a:bodyPr/>
        <a:lstStyle/>
        <a:p>
          <a:r>
            <a:rPr lang="en-US" sz="2400" dirty="0"/>
            <a:t>Inelastic</a:t>
          </a:r>
          <a:endParaRPr lang="en-IN" sz="2400" dirty="0"/>
        </a:p>
      </dgm:t>
    </dgm:pt>
    <dgm:pt modelId="{BAB3ED1D-C7D4-4A16-AA6A-0D9EFA8AE53A}" type="parTrans" cxnId="{8A7A7EE5-5355-43FD-AC19-8CE6F3E6D7D8}">
      <dgm:prSet/>
      <dgm:spPr/>
      <dgm:t>
        <a:bodyPr/>
        <a:lstStyle/>
        <a:p>
          <a:endParaRPr lang="en-IN"/>
        </a:p>
      </dgm:t>
    </dgm:pt>
    <dgm:pt modelId="{1192DE0B-1ACB-4F0B-A992-7D5D0DCD863D}" type="sibTrans" cxnId="{8A7A7EE5-5355-43FD-AC19-8CE6F3E6D7D8}">
      <dgm:prSet/>
      <dgm:spPr/>
      <dgm:t>
        <a:bodyPr/>
        <a:lstStyle/>
        <a:p>
          <a:endParaRPr lang="en-IN"/>
        </a:p>
      </dgm:t>
    </dgm:pt>
    <dgm:pt modelId="{05204A9C-52CD-4CE9-9A5A-A5DD81BE1790}">
      <dgm:prSet phldrT="[Text]" custT="1"/>
      <dgm:spPr/>
      <dgm:t>
        <a:bodyPr/>
        <a:lstStyle/>
        <a:p>
          <a:r>
            <a:rPr lang="en-US" sz="2200" dirty="0"/>
            <a:t>Change energy to thermal/ epithermal</a:t>
          </a:r>
          <a:endParaRPr lang="en-IN" sz="2200" dirty="0"/>
        </a:p>
      </dgm:t>
    </dgm:pt>
    <dgm:pt modelId="{67FC6A76-2058-4585-8BBA-88AA18655A5C}" type="parTrans" cxnId="{F4EA2E91-1D9F-47B5-B153-C6F476123717}">
      <dgm:prSet/>
      <dgm:spPr/>
      <dgm:t>
        <a:bodyPr/>
        <a:lstStyle/>
        <a:p>
          <a:endParaRPr lang="en-IN"/>
        </a:p>
      </dgm:t>
    </dgm:pt>
    <dgm:pt modelId="{2AEFB5A5-2388-46E3-B72D-66FA715F9596}" type="sibTrans" cxnId="{F4EA2E91-1D9F-47B5-B153-C6F476123717}">
      <dgm:prSet/>
      <dgm:spPr/>
      <dgm:t>
        <a:bodyPr/>
        <a:lstStyle/>
        <a:p>
          <a:endParaRPr lang="en-IN"/>
        </a:p>
      </dgm:t>
    </dgm:pt>
    <dgm:pt modelId="{734DD50C-42B5-416E-82D8-850037039912}">
      <dgm:prSet phldrT="[Text]" custT="1"/>
      <dgm:spPr/>
      <dgm:t>
        <a:bodyPr/>
        <a:lstStyle/>
        <a:p>
          <a:r>
            <a:rPr lang="en-US" sz="2200" dirty="0"/>
            <a:t>Add each to new gen</a:t>
          </a:r>
          <a:endParaRPr lang="en-IN" sz="2200" dirty="0"/>
        </a:p>
      </dgm:t>
    </dgm:pt>
    <dgm:pt modelId="{B84B87A6-B735-4E9A-8F29-021590E84464}" type="parTrans" cxnId="{F3FC0789-2397-489A-B1F8-88A7359F7DE3}">
      <dgm:prSet/>
      <dgm:spPr/>
      <dgm:t>
        <a:bodyPr/>
        <a:lstStyle/>
        <a:p>
          <a:endParaRPr lang="en-IN"/>
        </a:p>
      </dgm:t>
    </dgm:pt>
    <dgm:pt modelId="{DB3C87CA-58C8-45EC-B31B-BB67032D2380}" type="sibTrans" cxnId="{F3FC0789-2397-489A-B1F8-88A7359F7DE3}">
      <dgm:prSet/>
      <dgm:spPr/>
      <dgm:t>
        <a:bodyPr/>
        <a:lstStyle/>
        <a:p>
          <a:endParaRPr lang="en-IN"/>
        </a:p>
      </dgm:t>
    </dgm:pt>
    <dgm:pt modelId="{887A8F61-F868-41C1-94D8-2C92CBC48E87}">
      <dgm:prSet phldrT="[Text]" custT="1"/>
      <dgm:spPr/>
      <dgm:t>
        <a:bodyPr/>
        <a:lstStyle/>
        <a:p>
          <a:r>
            <a:rPr lang="en-US" sz="2400" dirty="0"/>
            <a:t>Fission</a:t>
          </a:r>
          <a:endParaRPr lang="en-IN" sz="2400" dirty="0"/>
        </a:p>
      </dgm:t>
    </dgm:pt>
    <dgm:pt modelId="{9379F920-8DB8-496A-8329-EF518D800A6A}" type="sibTrans" cxnId="{FFDC6F21-7E4A-467E-A6E3-B7DEB83D393F}">
      <dgm:prSet/>
      <dgm:spPr/>
      <dgm:t>
        <a:bodyPr/>
        <a:lstStyle/>
        <a:p>
          <a:endParaRPr lang="en-IN"/>
        </a:p>
      </dgm:t>
    </dgm:pt>
    <dgm:pt modelId="{DC45EFF4-BB3A-4A33-AEA7-01E30D260BF1}" type="parTrans" cxnId="{FFDC6F21-7E4A-467E-A6E3-B7DEB83D393F}">
      <dgm:prSet/>
      <dgm:spPr/>
      <dgm:t>
        <a:bodyPr/>
        <a:lstStyle/>
        <a:p>
          <a:endParaRPr lang="en-IN"/>
        </a:p>
      </dgm:t>
    </dgm:pt>
    <dgm:pt modelId="{7F7A945C-A092-4A5E-9FE1-556E156B9017}">
      <dgm:prSet phldrT="[Text]" custT="1"/>
      <dgm:spPr/>
      <dgm:t>
        <a:bodyPr/>
        <a:lstStyle/>
        <a:p>
          <a:r>
            <a:rPr lang="en-US" sz="2200" dirty="0"/>
            <a:t>Create 2 or 3 neutrons with Watt energies</a:t>
          </a:r>
          <a:endParaRPr lang="en-IN" sz="2200" dirty="0"/>
        </a:p>
      </dgm:t>
    </dgm:pt>
    <dgm:pt modelId="{0A5AD57D-74BB-452C-AE68-4D0D9C2C6D1A}" type="sibTrans" cxnId="{92E63D55-BC93-4FE3-838A-031DD481BBC8}">
      <dgm:prSet/>
      <dgm:spPr/>
      <dgm:t>
        <a:bodyPr/>
        <a:lstStyle/>
        <a:p>
          <a:endParaRPr lang="en-IN"/>
        </a:p>
      </dgm:t>
    </dgm:pt>
    <dgm:pt modelId="{DAB763FE-D499-49BE-AE0D-F07EB5AEBB6E}" type="parTrans" cxnId="{92E63D55-BC93-4FE3-838A-031DD481BBC8}">
      <dgm:prSet/>
      <dgm:spPr/>
      <dgm:t>
        <a:bodyPr/>
        <a:lstStyle/>
        <a:p>
          <a:endParaRPr lang="en-IN"/>
        </a:p>
      </dgm:t>
    </dgm:pt>
    <dgm:pt modelId="{B0AF56E7-AD67-4A78-9DBC-EC41016FE65F}">
      <dgm:prSet phldrT="[Text]" custT="1"/>
      <dgm:spPr/>
      <dgm:t>
        <a:bodyPr/>
        <a:lstStyle/>
        <a:p>
          <a:r>
            <a:rPr lang="en-US" sz="2200"/>
            <a:t>Continue tracking</a:t>
          </a:r>
          <a:endParaRPr lang="en-IN" sz="2200" dirty="0"/>
        </a:p>
      </dgm:t>
    </dgm:pt>
    <dgm:pt modelId="{87F482CC-F5AD-4CCD-8BDB-12DA6178CB82}" type="parTrans" cxnId="{8326AEDB-540A-4F5B-A680-586571EA057E}">
      <dgm:prSet/>
      <dgm:spPr/>
      <dgm:t>
        <a:bodyPr/>
        <a:lstStyle/>
        <a:p>
          <a:endParaRPr lang="en-IN"/>
        </a:p>
      </dgm:t>
    </dgm:pt>
    <dgm:pt modelId="{651D9AB4-D25E-4C4F-A560-B4C191BA1A05}" type="sibTrans" cxnId="{8326AEDB-540A-4F5B-A680-586571EA057E}">
      <dgm:prSet/>
      <dgm:spPr/>
      <dgm:t>
        <a:bodyPr/>
        <a:lstStyle/>
        <a:p>
          <a:endParaRPr lang="en-IN"/>
        </a:p>
      </dgm:t>
    </dgm:pt>
    <dgm:pt modelId="{410DAFD0-2B81-427A-A18F-74B3E5D84A66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Continue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93303D5-1917-43B3-84F9-2B5BDDBFCAF7}" type="parTrans" cxnId="{60B9223C-CCF9-40A3-8341-98AF0BD544EB}">
      <dgm:prSet/>
      <dgm:spPr/>
      <dgm:t>
        <a:bodyPr/>
        <a:lstStyle/>
        <a:p>
          <a:endParaRPr lang="en-IN"/>
        </a:p>
      </dgm:t>
    </dgm:pt>
    <dgm:pt modelId="{3D78B202-9896-4D10-9111-1049466E34E6}" type="sibTrans" cxnId="{60B9223C-CCF9-40A3-8341-98AF0BD544EB}">
      <dgm:prSet/>
      <dgm:spPr/>
      <dgm:t>
        <a:bodyPr/>
        <a:lstStyle/>
        <a:p>
          <a:endParaRPr lang="en-IN"/>
        </a:p>
      </dgm:t>
    </dgm:pt>
    <dgm:pt modelId="{6C8C619B-5FEA-4049-B757-579233864FED}">
      <dgm:prSet phldrT="[Text]" custT="1"/>
      <dgm:spPr/>
      <dgm:t>
        <a:bodyPr/>
        <a:lstStyle/>
        <a:p>
          <a:r>
            <a:rPr lang="en-US" sz="2200" dirty="0"/>
            <a:t>Stop tracking</a:t>
          </a:r>
          <a:endParaRPr lang="en-IN" sz="2200" dirty="0"/>
        </a:p>
      </dgm:t>
    </dgm:pt>
    <dgm:pt modelId="{671206E7-B7A6-4E9C-B7EC-151118DACFBC}" type="parTrans" cxnId="{8D0989BE-CED5-4C88-B5E4-A258E191FF86}">
      <dgm:prSet/>
      <dgm:spPr/>
      <dgm:t>
        <a:bodyPr/>
        <a:lstStyle/>
        <a:p>
          <a:endParaRPr lang="en-IN"/>
        </a:p>
      </dgm:t>
    </dgm:pt>
    <dgm:pt modelId="{2DD5907C-C287-430D-883D-0B1E2DE0983F}" type="sibTrans" cxnId="{8D0989BE-CED5-4C88-B5E4-A258E191FF86}">
      <dgm:prSet/>
      <dgm:spPr/>
      <dgm:t>
        <a:bodyPr/>
        <a:lstStyle/>
        <a:p>
          <a:endParaRPr lang="en-IN"/>
        </a:p>
      </dgm:t>
    </dgm:pt>
    <dgm:pt modelId="{D48A2F0F-D03D-49AC-83B0-2ED4F25D01B0}">
      <dgm:prSet phldrT="[Text]" custT="1"/>
      <dgm:spPr/>
      <dgm:t>
        <a:bodyPr/>
        <a:lstStyle/>
        <a:p>
          <a:r>
            <a:rPr lang="en-US" sz="2400" dirty="0"/>
            <a:t>Absorption</a:t>
          </a:r>
          <a:endParaRPr lang="en-IN" sz="2400" baseline="30000" dirty="0"/>
        </a:p>
      </dgm:t>
    </dgm:pt>
    <dgm:pt modelId="{70B204DC-B750-4CCB-9F0E-7A178197EB07}" type="sibTrans" cxnId="{3FBBD933-AA24-4AF9-BF46-232E2FB5238A}">
      <dgm:prSet/>
      <dgm:spPr/>
      <dgm:t>
        <a:bodyPr/>
        <a:lstStyle/>
        <a:p>
          <a:endParaRPr lang="en-IN"/>
        </a:p>
      </dgm:t>
    </dgm:pt>
    <dgm:pt modelId="{0BCF5DC2-DAFF-48BE-81DC-86E0D182B32A}" type="parTrans" cxnId="{3FBBD933-AA24-4AF9-BF46-232E2FB5238A}">
      <dgm:prSet/>
      <dgm:spPr/>
      <dgm:t>
        <a:bodyPr/>
        <a:lstStyle/>
        <a:p>
          <a:endParaRPr lang="en-IN"/>
        </a:p>
      </dgm:t>
    </dgm:pt>
    <dgm:pt modelId="{6A772B72-B0D2-4F3E-819A-0CC487E99172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88B5230-DDF3-483C-AA6E-89FFB35AAD8E}" type="sibTrans" cxnId="{B5B548A0-2B70-4F08-A807-CCB6B877B0C3}">
      <dgm:prSet/>
      <dgm:spPr/>
      <dgm:t>
        <a:bodyPr/>
        <a:lstStyle/>
        <a:p>
          <a:endParaRPr lang="en-IN"/>
        </a:p>
      </dgm:t>
    </dgm:pt>
    <dgm:pt modelId="{571E1560-537F-446E-8A13-6ED8159CE0A0}" type="parTrans" cxnId="{B5B548A0-2B70-4F08-A807-CCB6B877B0C3}">
      <dgm:prSet/>
      <dgm:spPr/>
      <dgm:t>
        <a:bodyPr/>
        <a:lstStyle/>
        <a:p>
          <a:endParaRPr lang="en-IN"/>
        </a:p>
      </dgm:t>
    </dgm:pt>
    <dgm:pt modelId="{43A9F237-D7C9-4BB4-B0CA-EF2B869D0E7F}">
      <dgm:prSet phldrT="[Text]" custT="1"/>
      <dgm:spPr/>
      <dgm:t>
        <a:bodyPr/>
        <a:lstStyle/>
        <a:p>
          <a:r>
            <a:rPr lang="en-US" sz="2400" dirty="0"/>
            <a:t>Escape</a:t>
          </a:r>
          <a:endParaRPr lang="en-IN" sz="2400" dirty="0"/>
        </a:p>
      </dgm:t>
    </dgm:pt>
    <dgm:pt modelId="{6D2486E3-05A0-4FE9-A55F-A40DD4737E65}" type="parTrans" cxnId="{3AF1395F-C8B1-4BF3-8F44-3751A6C8DF39}">
      <dgm:prSet/>
      <dgm:spPr/>
      <dgm:t>
        <a:bodyPr/>
        <a:lstStyle/>
        <a:p>
          <a:endParaRPr lang="en-IN"/>
        </a:p>
      </dgm:t>
    </dgm:pt>
    <dgm:pt modelId="{98392C60-78AF-4A3C-B12F-E42C03AB64BE}" type="sibTrans" cxnId="{3AF1395F-C8B1-4BF3-8F44-3751A6C8DF39}">
      <dgm:prSet/>
      <dgm:spPr/>
      <dgm:t>
        <a:bodyPr/>
        <a:lstStyle/>
        <a:p>
          <a:endParaRPr lang="en-IN"/>
        </a:p>
      </dgm:t>
    </dgm:pt>
    <dgm:pt modelId="{EB1F1D67-1C05-41CD-ADCB-9D417E4E300B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Else 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34D1B39A-FB60-433D-A3BA-7A7952C98F60}" type="parTrans" cxnId="{FCF7B30A-F3E8-4EC2-9D64-6B89A0D48A3B}">
      <dgm:prSet/>
      <dgm:spPr/>
      <dgm:t>
        <a:bodyPr/>
        <a:lstStyle/>
        <a:p>
          <a:endParaRPr lang="en-IN"/>
        </a:p>
      </dgm:t>
    </dgm:pt>
    <dgm:pt modelId="{6F6C9049-FBB3-452A-BB1C-8474E6D9E045}" type="sibTrans" cxnId="{FCF7B30A-F3E8-4EC2-9D64-6B89A0D48A3B}">
      <dgm:prSet/>
      <dgm:spPr/>
      <dgm:t>
        <a:bodyPr/>
        <a:lstStyle/>
        <a:p>
          <a:endParaRPr lang="en-IN"/>
        </a:p>
      </dgm:t>
    </dgm:pt>
    <dgm:pt modelId="{907EA36C-979C-4AFF-8F66-37B58239F112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If reflect, do nothing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F03ACA3-9314-4A0A-830D-51B9620DC2DA}" type="parTrans" cxnId="{2C840847-BB41-4933-8D10-4E0602F23C22}">
      <dgm:prSet/>
      <dgm:spPr/>
      <dgm:t>
        <a:bodyPr/>
        <a:lstStyle/>
        <a:p>
          <a:endParaRPr lang="en-IN"/>
        </a:p>
      </dgm:t>
    </dgm:pt>
    <dgm:pt modelId="{0218665B-D72F-43DF-A94C-093CFAF61E33}" type="sibTrans" cxnId="{2C840847-BB41-4933-8D10-4E0602F23C22}">
      <dgm:prSet/>
      <dgm:spPr/>
      <dgm:t>
        <a:bodyPr/>
        <a:lstStyle/>
        <a:p>
          <a:endParaRPr lang="en-IN"/>
        </a:p>
      </dgm:t>
    </dgm:pt>
    <dgm:pt modelId="{04103FAC-D695-4AEE-93EC-7B6768D7E3FC}" type="pres">
      <dgm:prSet presAssocID="{5BF569AB-C540-4502-B9C6-5E7324D4B30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1BD033-CFCB-4D3E-9855-44D05ED5300F}" type="pres">
      <dgm:prSet presAssocID="{FD73BFBB-3C75-46D8-BB79-47A7D612B0CB}" presName="root1" presStyleCnt="0"/>
      <dgm:spPr/>
    </dgm:pt>
    <dgm:pt modelId="{11DE48AB-D8BE-4BC2-9B06-8C49CF83D837}" type="pres">
      <dgm:prSet presAssocID="{FD73BFBB-3C75-46D8-BB79-47A7D612B0CB}" presName="LevelOneTextNode" presStyleLbl="node0" presStyleIdx="0" presStyleCnt="1" custScaleX="232732" custScaleY="851665">
        <dgm:presLayoutVars>
          <dgm:chPref val="3"/>
        </dgm:presLayoutVars>
      </dgm:prSet>
      <dgm:spPr/>
    </dgm:pt>
    <dgm:pt modelId="{927F2E62-EE69-4DC4-917A-A3E9AD3BC3CB}" type="pres">
      <dgm:prSet presAssocID="{FD73BFBB-3C75-46D8-BB79-47A7D612B0CB}" presName="level2hierChild" presStyleCnt="0"/>
      <dgm:spPr/>
    </dgm:pt>
    <dgm:pt modelId="{2FFD1B6B-2C55-4865-B2E3-B70D78C25039}" type="pres">
      <dgm:prSet presAssocID="{6D2486E3-05A0-4FE9-A55F-A40DD4737E65}" presName="conn2-1" presStyleLbl="parChTrans1D2" presStyleIdx="0" presStyleCnt="5"/>
      <dgm:spPr/>
    </dgm:pt>
    <dgm:pt modelId="{2DA4845E-7C84-4252-9204-44E61ADD04BC}" type="pres">
      <dgm:prSet presAssocID="{6D2486E3-05A0-4FE9-A55F-A40DD4737E65}" presName="connTx" presStyleLbl="parChTrans1D2" presStyleIdx="0" presStyleCnt="5"/>
      <dgm:spPr/>
    </dgm:pt>
    <dgm:pt modelId="{7642CF1D-BCDC-4FB2-AE52-25EBEC4EF376}" type="pres">
      <dgm:prSet presAssocID="{43A9F237-D7C9-4BB4-B0CA-EF2B869D0E7F}" presName="root2" presStyleCnt="0"/>
      <dgm:spPr/>
    </dgm:pt>
    <dgm:pt modelId="{59A266CE-A355-4BD0-94E7-B41BCA5DAAD9}" type="pres">
      <dgm:prSet presAssocID="{43A9F237-D7C9-4BB4-B0CA-EF2B869D0E7F}" presName="LevelTwoTextNode" presStyleLbl="node2" presStyleIdx="0" presStyleCnt="5" custScaleX="118750">
        <dgm:presLayoutVars>
          <dgm:chPref val="3"/>
        </dgm:presLayoutVars>
      </dgm:prSet>
      <dgm:spPr/>
    </dgm:pt>
    <dgm:pt modelId="{3B1C2F39-E4B6-41E2-B4C2-46917C424AD1}" type="pres">
      <dgm:prSet presAssocID="{43A9F237-D7C9-4BB4-B0CA-EF2B869D0E7F}" presName="level3hierChild" presStyleCnt="0"/>
      <dgm:spPr/>
    </dgm:pt>
    <dgm:pt modelId="{AD1BF28E-8A3C-4882-ABEA-A92AF19F11E4}" type="pres">
      <dgm:prSet presAssocID="{DF03ACA3-9314-4A0A-830D-51B9620DC2DA}" presName="conn2-1" presStyleLbl="parChTrans1D3" presStyleIdx="0" presStyleCnt="5"/>
      <dgm:spPr/>
    </dgm:pt>
    <dgm:pt modelId="{780386B8-F509-4B31-8010-019640101981}" type="pres">
      <dgm:prSet presAssocID="{DF03ACA3-9314-4A0A-830D-51B9620DC2DA}" presName="connTx" presStyleLbl="parChTrans1D3" presStyleIdx="0" presStyleCnt="5"/>
      <dgm:spPr/>
    </dgm:pt>
    <dgm:pt modelId="{7FC49385-0AF4-4AAD-8CD1-9EFE154E8E99}" type="pres">
      <dgm:prSet presAssocID="{907EA36C-979C-4AFF-8F66-37B58239F112}" presName="root2" presStyleCnt="0"/>
      <dgm:spPr/>
    </dgm:pt>
    <dgm:pt modelId="{3929737C-DD78-41AF-BD47-1F4B294F3ABD}" type="pres">
      <dgm:prSet presAssocID="{907EA36C-979C-4AFF-8F66-37B58239F112}" presName="LevelTwoTextNode" presStyleLbl="node3" presStyleIdx="0" presStyleCnt="5" custScaleX="136233">
        <dgm:presLayoutVars>
          <dgm:chPref val="3"/>
        </dgm:presLayoutVars>
      </dgm:prSet>
      <dgm:spPr>
        <a:xfrm>
          <a:off x="5908693" y="954439"/>
          <a:ext cx="1862287" cy="683493"/>
        </a:xfrm>
        <a:prstGeom prst="roundRect">
          <a:avLst>
            <a:gd name="adj" fmla="val 10000"/>
          </a:avLst>
        </a:prstGeom>
      </dgm:spPr>
    </dgm:pt>
    <dgm:pt modelId="{1B42F6AB-1A71-42F8-9D38-EFA681A73F94}" type="pres">
      <dgm:prSet presAssocID="{907EA36C-979C-4AFF-8F66-37B58239F112}" presName="level3hierChild" presStyleCnt="0"/>
      <dgm:spPr/>
    </dgm:pt>
    <dgm:pt modelId="{6D8E7636-2009-4C07-80C5-938A17E21DA7}" type="pres">
      <dgm:prSet presAssocID="{34D1B39A-FB60-433D-A3BA-7A7952C98F60}" presName="conn2-1" presStyleLbl="parChTrans1D4" presStyleIdx="0" presStyleCnt="4"/>
      <dgm:spPr/>
    </dgm:pt>
    <dgm:pt modelId="{74277682-7369-4F1A-A4A0-84083CA1F8F5}" type="pres">
      <dgm:prSet presAssocID="{34D1B39A-FB60-433D-A3BA-7A7952C98F60}" presName="connTx" presStyleLbl="parChTrans1D4" presStyleIdx="0" presStyleCnt="4"/>
      <dgm:spPr/>
    </dgm:pt>
    <dgm:pt modelId="{12BB8F37-E153-4B04-BD4F-A48834DFDF08}" type="pres">
      <dgm:prSet presAssocID="{EB1F1D67-1C05-41CD-ADCB-9D417E4E300B}" presName="root2" presStyleCnt="0"/>
      <dgm:spPr/>
    </dgm:pt>
    <dgm:pt modelId="{3642462F-6C83-4F61-A324-099AAEA17300}" type="pres">
      <dgm:prSet presAssocID="{EB1F1D67-1C05-41CD-ADCB-9D417E4E300B}" presName="LevelTwoTextNode" presStyleLbl="node4" presStyleIdx="0" presStyleCnt="4" custScaleX="137079">
        <dgm:presLayoutVars>
          <dgm:chPref val="3"/>
        </dgm:presLayoutVars>
      </dgm:prSet>
      <dgm:spPr>
        <a:xfrm>
          <a:off x="5066827" y="252909"/>
          <a:ext cx="1721862" cy="860931"/>
        </a:xfrm>
        <a:prstGeom prst="roundRect">
          <a:avLst>
            <a:gd name="adj" fmla="val 10000"/>
          </a:avLst>
        </a:prstGeom>
      </dgm:spPr>
    </dgm:pt>
    <dgm:pt modelId="{642192B0-6DC9-487C-8AF1-738316960962}" type="pres">
      <dgm:prSet presAssocID="{EB1F1D67-1C05-41CD-ADCB-9D417E4E300B}" presName="level3hierChild" presStyleCnt="0"/>
      <dgm:spPr/>
    </dgm:pt>
    <dgm:pt modelId="{6CB1538E-7B7D-4451-AD66-E98066789C35}" type="pres">
      <dgm:prSet presAssocID="{0BCF5DC2-DAFF-48BE-81DC-86E0D182B32A}" presName="conn2-1" presStyleLbl="parChTrans1D2" presStyleIdx="1" presStyleCnt="5"/>
      <dgm:spPr/>
    </dgm:pt>
    <dgm:pt modelId="{81052502-4D29-4868-8E0A-162D314A8B3D}" type="pres">
      <dgm:prSet presAssocID="{0BCF5DC2-DAFF-48BE-81DC-86E0D182B32A}" presName="connTx" presStyleLbl="parChTrans1D2" presStyleIdx="1" presStyleCnt="5"/>
      <dgm:spPr/>
    </dgm:pt>
    <dgm:pt modelId="{3F65C27C-AAEA-47F2-9937-6C034EDFE658}" type="pres">
      <dgm:prSet presAssocID="{D48A2F0F-D03D-49AC-83B0-2ED4F25D01B0}" presName="root2" presStyleCnt="0"/>
      <dgm:spPr/>
    </dgm:pt>
    <dgm:pt modelId="{302CDC5E-14A8-4D68-9924-5D4ACE5969FA}" type="pres">
      <dgm:prSet presAssocID="{D48A2F0F-D03D-49AC-83B0-2ED4F25D01B0}" presName="LevelTwoTextNode" presStyleLbl="node2" presStyleIdx="1" presStyleCnt="5" custScaleX="118750">
        <dgm:presLayoutVars>
          <dgm:chPref val="3"/>
        </dgm:presLayoutVars>
      </dgm:prSet>
      <dgm:spPr/>
    </dgm:pt>
    <dgm:pt modelId="{5F9A7161-CC31-4652-8B8D-215CB9755FFA}" type="pres">
      <dgm:prSet presAssocID="{D48A2F0F-D03D-49AC-83B0-2ED4F25D01B0}" presName="level3hierChild" presStyleCnt="0"/>
      <dgm:spPr/>
    </dgm:pt>
    <dgm:pt modelId="{8FBCDE9B-4155-4203-8736-128950A95878}" type="pres">
      <dgm:prSet presAssocID="{571E1560-537F-446E-8A13-6ED8159CE0A0}" presName="conn2-1" presStyleLbl="parChTrans1D3" presStyleIdx="1" presStyleCnt="5"/>
      <dgm:spPr/>
    </dgm:pt>
    <dgm:pt modelId="{16C4D6CB-02AF-4686-A460-69645B7F3DE5}" type="pres">
      <dgm:prSet presAssocID="{571E1560-537F-446E-8A13-6ED8159CE0A0}" presName="connTx" presStyleLbl="parChTrans1D3" presStyleIdx="1" presStyleCnt="5"/>
      <dgm:spPr/>
    </dgm:pt>
    <dgm:pt modelId="{98C364C8-C146-4FC6-B6C5-E98D8D867693}" type="pres">
      <dgm:prSet presAssocID="{6A772B72-B0D2-4F3E-819A-0CC487E99172}" presName="root2" presStyleCnt="0"/>
      <dgm:spPr/>
    </dgm:pt>
    <dgm:pt modelId="{7DFE409B-6337-403D-A231-FFCFB6448548}" type="pres">
      <dgm:prSet presAssocID="{6A772B72-B0D2-4F3E-819A-0CC487E99172}" presName="LevelTwoTextNode" presStyleLbl="node3" presStyleIdx="1" presStyleCnt="5" custScaleX="137079">
        <dgm:presLayoutVars>
          <dgm:chPref val="3"/>
        </dgm:presLayoutVars>
      </dgm:prSet>
      <dgm:spPr/>
    </dgm:pt>
    <dgm:pt modelId="{8C40E712-33ED-419A-BB30-4C57E8ECBE6F}" type="pres">
      <dgm:prSet presAssocID="{6A772B72-B0D2-4F3E-819A-0CC487E99172}" presName="level3hierChild" presStyleCnt="0"/>
      <dgm:spPr/>
    </dgm:pt>
    <dgm:pt modelId="{091C4FF4-C522-4731-AEF9-AC25BDC1A959}" type="pres">
      <dgm:prSet presAssocID="{AF640F54-3E96-4398-B620-775EAB79CDC8}" presName="conn2-1" presStyleLbl="parChTrans1D2" presStyleIdx="2" presStyleCnt="5"/>
      <dgm:spPr/>
    </dgm:pt>
    <dgm:pt modelId="{5F627C1E-8821-4E90-AD19-5E511BC5D367}" type="pres">
      <dgm:prSet presAssocID="{AF640F54-3E96-4398-B620-775EAB79CDC8}" presName="connTx" presStyleLbl="parChTrans1D2" presStyleIdx="2" presStyleCnt="5"/>
      <dgm:spPr/>
    </dgm:pt>
    <dgm:pt modelId="{AD244EFB-82BD-4DC5-8E8F-F7BB3B2A03C3}" type="pres">
      <dgm:prSet presAssocID="{11DC519D-CD4C-4ED7-A1E5-7B01619C2077}" presName="root2" presStyleCnt="0"/>
      <dgm:spPr/>
    </dgm:pt>
    <dgm:pt modelId="{6D10632D-4AC9-4720-BD3C-F9D341A5D4EA}" type="pres">
      <dgm:prSet presAssocID="{11DC519D-CD4C-4ED7-A1E5-7B01619C2077}" presName="LevelTwoTextNode" presStyleLbl="node2" presStyleIdx="2" presStyleCnt="5" custScaleX="118750">
        <dgm:presLayoutVars>
          <dgm:chPref val="3"/>
        </dgm:presLayoutVars>
      </dgm:prSet>
      <dgm:spPr/>
    </dgm:pt>
    <dgm:pt modelId="{7927F137-A8CF-4E81-8840-AF287BBB9ACC}" type="pres">
      <dgm:prSet presAssocID="{11DC519D-CD4C-4ED7-A1E5-7B01619C2077}" presName="level3hierChild" presStyleCnt="0"/>
      <dgm:spPr/>
    </dgm:pt>
    <dgm:pt modelId="{6CB032A5-58D6-489C-BBCC-5A0B5FC98945}" type="pres">
      <dgm:prSet presAssocID="{D93303D5-1917-43B3-84F9-2B5BDDBFCAF7}" presName="conn2-1" presStyleLbl="parChTrans1D3" presStyleIdx="2" presStyleCnt="5"/>
      <dgm:spPr/>
    </dgm:pt>
    <dgm:pt modelId="{12CDB7C7-5154-4C4D-B16D-719C5D650350}" type="pres">
      <dgm:prSet presAssocID="{D93303D5-1917-43B3-84F9-2B5BDDBFCAF7}" presName="connTx" presStyleLbl="parChTrans1D3" presStyleIdx="2" presStyleCnt="5"/>
      <dgm:spPr/>
    </dgm:pt>
    <dgm:pt modelId="{E3164942-0D67-4127-988C-085380635E1E}" type="pres">
      <dgm:prSet presAssocID="{410DAFD0-2B81-427A-A18F-74B3E5D84A66}" presName="root2" presStyleCnt="0"/>
      <dgm:spPr/>
    </dgm:pt>
    <dgm:pt modelId="{4F03A162-A268-4EA6-8042-6AD6ACB22B6B}" type="pres">
      <dgm:prSet presAssocID="{410DAFD0-2B81-427A-A18F-74B3E5D84A66}" presName="LevelTwoTextNode" presStyleLbl="node3" presStyleIdx="2" presStyleCnt="5" custScaleX="137079" custScaleY="102046">
        <dgm:presLayoutVars>
          <dgm:chPref val="3"/>
        </dgm:presLayoutVars>
      </dgm:prSet>
      <dgm:spPr/>
    </dgm:pt>
    <dgm:pt modelId="{8E8EA874-382D-4B60-AD3A-699BC27EE754}" type="pres">
      <dgm:prSet presAssocID="{410DAFD0-2B81-427A-A18F-74B3E5D84A66}" presName="level3hierChild" presStyleCnt="0"/>
      <dgm:spPr/>
    </dgm:pt>
    <dgm:pt modelId="{2CACBB9D-01E1-4B29-8B16-F8F220C80153}" type="pres">
      <dgm:prSet presAssocID="{BAB3ED1D-C7D4-4A16-AA6A-0D9EFA8AE53A}" presName="conn2-1" presStyleLbl="parChTrans1D2" presStyleIdx="3" presStyleCnt="5"/>
      <dgm:spPr/>
    </dgm:pt>
    <dgm:pt modelId="{6BB0D4EA-34E7-478A-B2E1-B77CD861B6A1}" type="pres">
      <dgm:prSet presAssocID="{BAB3ED1D-C7D4-4A16-AA6A-0D9EFA8AE53A}" presName="connTx" presStyleLbl="parChTrans1D2" presStyleIdx="3" presStyleCnt="5"/>
      <dgm:spPr/>
    </dgm:pt>
    <dgm:pt modelId="{7EB0779C-EBF4-4CAF-BDBF-B0E3AB4A3E0A}" type="pres">
      <dgm:prSet presAssocID="{7F786C76-F09C-4385-9056-2D91A45D7DF2}" presName="root2" presStyleCnt="0"/>
      <dgm:spPr/>
    </dgm:pt>
    <dgm:pt modelId="{238A8CF8-7403-4D95-BDC3-FE43FFD77341}" type="pres">
      <dgm:prSet presAssocID="{7F786C76-F09C-4385-9056-2D91A45D7DF2}" presName="LevelTwoTextNode" presStyleLbl="node2" presStyleIdx="3" presStyleCnt="5" custScaleX="118750">
        <dgm:presLayoutVars>
          <dgm:chPref val="3"/>
        </dgm:presLayoutVars>
      </dgm:prSet>
      <dgm:spPr/>
    </dgm:pt>
    <dgm:pt modelId="{970D6F44-386E-4DD6-A4EE-DE5658B64211}" type="pres">
      <dgm:prSet presAssocID="{7F786C76-F09C-4385-9056-2D91A45D7DF2}" presName="level3hierChild" presStyleCnt="0"/>
      <dgm:spPr/>
    </dgm:pt>
    <dgm:pt modelId="{453B8F83-E39F-4179-A40B-A4A2657888BC}" type="pres">
      <dgm:prSet presAssocID="{67FC6A76-2058-4585-8BBA-88AA18655A5C}" presName="conn2-1" presStyleLbl="parChTrans1D3" presStyleIdx="3" presStyleCnt="5"/>
      <dgm:spPr/>
    </dgm:pt>
    <dgm:pt modelId="{8586538D-354F-4F18-9831-E401901F5268}" type="pres">
      <dgm:prSet presAssocID="{67FC6A76-2058-4585-8BBA-88AA18655A5C}" presName="connTx" presStyleLbl="parChTrans1D3" presStyleIdx="3" presStyleCnt="5"/>
      <dgm:spPr/>
    </dgm:pt>
    <dgm:pt modelId="{A86F03D6-7466-4B38-BF4F-5056651FC65E}" type="pres">
      <dgm:prSet presAssocID="{05204A9C-52CD-4CE9-9A5A-A5DD81BE1790}" presName="root2" presStyleCnt="0"/>
      <dgm:spPr/>
    </dgm:pt>
    <dgm:pt modelId="{1ECC9035-3A00-4F89-A5A5-8ECDD93FB9CC}" type="pres">
      <dgm:prSet presAssocID="{05204A9C-52CD-4CE9-9A5A-A5DD81BE1790}" presName="LevelTwoTextNode" presStyleLbl="node3" presStyleIdx="3" presStyleCnt="5" custScaleX="137079" custScaleY="177955">
        <dgm:presLayoutVars>
          <dgm:chPref val="3"/>
        </dgm:presLayoutVars>
      </dgm:prSet>
      <dgm:spPr/>
    </dgm:pt>
    <dgm:pt modelId="{3F8523A0-A5CC-49B0-86E8-7D0525C3DABE}" type="pres">
      <dgm:prSet presAssocID="{05204A9C-52CD-4CE9-9A5A-A5DD81BE1790}" presName="level3hierChild" presStyleCnt="0"/>
      <dgm:spPr/>
    </dgm:pt>
    <dgm:pt modelId="{6055C440-368A-4165-A75A-326BCB031AB0}" type="pres">
      <dgm:prSet presAssocID="{87F482CC-F5AD-4CCD-8BDB-12DA6178CB82}" presName="conn2-1" presStyleLbl="parChTrans1D4" presStyleIdx="1" presStyleCnt="4"/>
      <dgm:spPr/>
    </dgm:pt>
    <dgm:pt modelId="{4B36E2BC-881F-400C-BEC5-C917131F69AF}" type="pres">
      <dgm:prSet presAssocID="{87F482CC-F5AD-4CCD-8BDB-12DA6178CB82}" presName="connTx" presStyleLbl="parChTrans1D4" presStyleIdx="1" presStyleCnt="4"/>
      <dgm:spPr/>
    </dgm:pt>
    <dgm:pt modelId="{AAA8A1F1-FA03-4416-8722-C009D212CD03}" type="pres">
      <dgm:prSet presAssocID="{B0AF56E7-AD67-4A78-9DBC-EC41016FE65F}" presName="root2" presStyleCnt="0"/>
      <dgm:spPr/>
    </dgm:pt>
    <dgm:pt modelId="{434C32FD-1EEA-4F7D-B6F8-B3671C411D43}" type="pres">
      <dgm:prSet presAssocID="{B0AF56E7-AD67-4A78-9DBC-EC41016FE65F}" presName="LevelTwoTextNode" presStyleLbl="node4" presStyleIdx="1" presStyleCnt="4">
        <dgm:presLayoutVars>
          <dgm:chPref val="3"/>
        </dgm:presLayoutVars>
      </dgm:prSet>
      <dgm:spPr/>
    </dgm:pt>
    <dgm:pt modelId="{0C456609-BE1E-4572-965D-41AB9C787398}" type="pres">
      <dgm:prSet presAssocID="{B0AF56E7-AD67-4A78-9DBC-EC41016FE65F}" presName="level3hierChild" presStyleCnt="0"/>
      <dgm:spPr/>
    </dgm:pt>
    <dgm:pt modelId="{EC0E5E7D-B7D6-4D66-89A1-BD644DF11C32}" type="pres">
      <dgm:prSet presAssocID="{DC45EFF4-BB3A-4A33-AEA7-01E30D260BF1}" presName="conn2-1" presStyleLbl="parChTrans1D2" presStyleIdx="4" presStyleCnt="5"/>
      <dgm:spPr/>
    </dgm:pt>
    <dgm:pt modelId="{74A7262C-C190-472A-BF89-B7C466A36F94}" type="pres">
      <dgm:prSet presAssocID="{DC45EFF4-BB3A-4A33-AEA7-01E30D260BF1}" presName="connTx" presStyleLbl="parChTrans1D2" presStyleIdx="4" presStyleCnt="5"/>
      <dgm:spPr/>
    </dgm:pt>
    <dgm:pt modelId="{7C1C9301-A673-4C51-8119-FDBDEB92A2B3}" type="pres">
      <dgm:prSet presAssocID="{887A8F61-F868-41C1-94D8-2C92CBC48E87}" presName="root2" presStyleCnt="0"/>
      <dgm:spPr/>
    </dgm:pt>
    <dgm:pt modelId="{D4B61B1A-979C-45D5-A663-48083E9A93C5}" type="pres">
      <dgm:prSet presAssocID="{887A8F61-F868-41C1-94D8-2C92CBC48E87}" presName="LevelTwoTextNode" presStyleLbl="node2" presStyleIdx="4" presStyleCnt="5" custScaleX="118750">
        <dgm:presLayoutVars>
          <dgm:chPref val="3"/>
        </dgm:presLayoutVars>
      </dgm:prSet>
      <dgm:spPr/>
    </dgm:pt>
    <dgm:pt modelId="{1165CD5A-0A37-4D1D-9F58-C90C41C49C4C}" type="pres">
      <dgm:prSet presAssocID="{887A8F61-F868-41C1-94D8-2C92CBC48E87}" presName="level3hierChild" presStyleCnt="0"/>
      <dgm:spPr/>
    </dgm:pt>
    <dgm:pt modelId="{3C399899-3049-4B6C-962E-4A143BB15B54}" type="pres">
      <dgm:prSet presAssocID="{DAB763FE-D499-49BE-AE0D-F07EB5AEBB6E}" presName="conn2-1" presStyleLbl="parChTrans1D3" presStyleIdx="4" presStyleCnt="5"/>
      <dgm:spPr/>
    </dgm:pt>
    <dgm:pt modelId="{801F29DD-ACE0-4B4E-A92C-7E3C7F40B55B}" type="pres">
      <dgm:prSet presAssocID="{DAB763FE-D499-49BE-AE0D-F07EB5AEBB6E}" presName="connTx" presStyleLbl="parChTrans1D3" presStyleIdx="4" presStyleCnt="5"/>
      <dgm:spPr/>
    </dgm:pt>
    <dgm:pt modelId="{E76DA36F-B109-4E48-A19C-A54E6727BFC7}" type="pres">
      <dgm:prSet presAssocID="{7F7A945C-A092-4A5E-9FE1-556E156B9017}" presName="root2" presStyleCnt="0"/>
      <dgm:spPr/>
    </dgm:pt>
    <dgm:pt modelId="{A47CA255-ECC0-442B-A188-B0596C2CFB5A}" type="pres">
      <dgm:prSet presAssocID="{7F7A945C-A092-4A5E-9FE1-556E156B9017}" presName="LevelTwoTextNode" presStyleLbl="node3" presStyleIdx="4" presStyleCnt="5" custScaleX="137079" custScaleY="170631">
        <dgm:presLayoutVars>
          <dgm:chPref val="3"/>
        </dgm:presLayoutVars>
      </dgm:prSet>
      <dgm:spPr/>
    </dgm:pt>
    <dgm:pt modelId="{41F664C0-6B80-4FD3-8CBB-582A9963A3AE}" type="pres">
      <dgm:prSet presAssocID="{7F7A945C-A092-4A5E-9FE1-556E156B9017}" presName="level3hierChild" presStyleCnt="0"/>
      <dgm:spPr/>
    </dgm:pt>
    <dgm:pt modelId="{92C70301-E4DB-46F1-81EC-F486AF352527}" type="pres">
      <dgm:prSet presAssocID="{B84B87A6-B735-4E9A-8F29-021590E84464}" presName="conn2-1" presStyleLbl="parChTrans1D4" presStyleIdx="2" presStyleCnt="4"/>
      <dgm:spPr/>
    </dgm:pt>
    <dgm:pt modelId="{8BA4E9E1-75CF-452B-92C8-BC4987057B8D}" type="pres">
      <dgm:prSet presAssocID="{B84B87A6-B735-4E9A-8F29-021590E84464}" presName="connTx" presStyleLbl="parChTrans1D4" presStyleIdx="2" presStyleCnt="4"/>
      <dgm:spPr/>
    </dgm:pt>
    <dgm:pt modelId="{05B67BBC-CA30-47A9-A62F-6BEDD995D0EE}" type="pres">
      <dgm:prSet presAssocID="{734DD50C-42B5-416E-82D8-850037039912}" presName="root2" presStyleCnt="0"/>
      <dgm:spPr/>
    </dgm:pt>
    <dgm:pt modelId="{DDC6E721-E277-4800-A07F-DA46CEE74CB5}" type="pres">
      <dgm:prSet presAssocID="{734DD50C-42B5-416E-82D8-850037039912}" presName="LevelTwoTextNode" presStyleLbl="node4" presStyleIdx="2" presStyleCnt="4">
        <dgm:presLayoutVars>
          <dgm:chPref val="3"/>
        </dgm:presLayoutVars>
      </dgm:prSet>
      <dgm:spPr/>
    </dgm:pt>
    <dgm:pt modelId="{2D2EBDCC-455F-41FA-A646-40B24D869CB8}" type="pres">
      <dgm:prSet presAssocID="{734DD50C-42B5-416E-82D8-850037039912}" presName="level3hierChild" presStyleCnt="0"/>
      <dgm:spPr/>
    </dgm:pt>
    <dgm:pt modelId="{180F99A3-4F05-46EB-BC3A-B4D7AAAF46D5}" type="pres">
      <dgm:prSet presAssocID="{671206E7-B7A6-4E9C-B7EC-151118DACFBC}" presName="conn2-1" presStyleLbl="parChTrans1D4" presStyleIdx="3" presStyleCnt="4"/>
      <dgm:spPr/>
    </dgm:pt>
    <dgm:pt modelId="{05E8FD30-C1CF-4012-AB23-697DA6403FAA}" type="pres">
      <dgm:prSet presAssocID="{671206E7-B7A6-4E9C-B7EC-151118DACFBC}" presName="connTx" presStyleLbl="parChTrans1D4" presStyleIdx="3" presStyleCnt="4"/>
      <dgm:spPr/>
    </dgm:pt>
    <dgm:pt modelId="{4611997C-6792-4D11-A49F-F575B9D4254A}" type="pres">
      <dgm:prSet presAssocID="{6C8C619B-5FEA-4049-B757-579233864FED}" presName="root2" presStyleCnt="0"/>
      <dgm:spPr/>
    </dgm:pt>
    <dgm:pt modelId="{30C1300A-AF4B-4CFD-88C3-D51C5D473D6C}" type="pres">
      <dgm:prSet presAssocID="{6C8C619B-5FEA-4049-B757-579233864FED}" presName="LevelTwoTextNode" presStyleLbl="node4" presStyleIdx="3" presStyleCnt="4">
        <dgm:presLayoutVars>
          <dgm:chPref val="3"/>
        </dgm:presLayoutVars>
      </dgm:prSet>
      <dgm:spPr/>
    </dgm:pt>
    <dgm:pt modelId="{50FC41D0-322B-4677-8E44-51E88973FEFD}" type="pres">
      <dgm:prSet presAssocID="{6C8C619B-5FEA-4049-B757-579233864FED}" presName="level3hierChild" presStyleCnt="0"/>
      <dgm:spPr/>
    </dgm:pt>
  </dgm:ptLst>
  <dgm:cxnLst>
    <dgm:cxn modelId="{1DD90200-13F7-4CAF-B1CB-4B067FC2E69F}" type="presOf" srcId="{BAB3ED1D-C7D4-4A16-AA6A-0D9EFA8AE53A}" destId="{6BB0D4EA-34E7-478A-B2E1-B77CD861B6A1}" srcOrd="1" destOrd="0" presId="urn:microsoft.com/office/officeart/2005/8/layout/hierarchy2"/>
    <dgm:cxn modelId="{4E418A05-4AD1-486F-9519-00DBE9D33098}" type="presOf" srcId="{6C8C619B-5FEA-4049-B757-579233864FED}" destId="{30C1300A-AF4B-4CFD-88C3-D51C5D473D6C}" srcOrd="0" destOrd="0" presId="urn:microsoft.com/office/officeart/2005/8/layout/hierarchy2"/>
    <dgm:cxn modelId="{02A5580A-190B-4463-8339-8A77C10B91BF}" type="presOf" srcId="{AF640F54-3E96-4398-B620-775EAB79CDC8}" destId="{5F627C1E-8821-4E90-AD19-5E511BC5D367}" srcOrd="1" destOrd="0" presId="urn:microsoft.com/office/officeart/2005/8/layout/hierarchy2"/>
    <dgm:cxn modelId="{FCF7B30A-F3E8-4EC2-9D64-6B89A0D48A3B}" srcId="{907EA36C-979C-4AFF-8F66-37B58239F112}" destId="{EB1F1D67-1C05-41CD-ADCB-9D417E4E300B}" srcOrd="0" destOrd="0" parTransId="{34D1B39A-FB60-433D-A3BA-7A7952C98F60}" sibTransId="{6F6C9049-FBB3-452A-BB1C-8474E6D9E045}"/>
    <dgm:cxn modelId="{B49B640B-8F32-4665-903C-049202D7882E}" type="presOf" srcId="{B84B87A6-B735-4E9A-8F29-021590E84464}" destId="{8BA4E9E1-75CF-452B-92C8-BC4987057B8D}" srcOrd="1" destOrd="0" presId="urn:microsoft.com/office/officeart/2005/8/layout/hierarchy2"/>
    <dgm:cxn modelId="{07BAF51B-EBD8-4E50-8119-D355A2D46064}" type="presOf" srcId="{34D1B39A-FB60-433D-A3BA-7A7952C98F60}" destId="{74277682-7369-4F1A-A4A0-84083CA1F8F5}" srcOrd="1" destOrd="0" presId="urn:microsoft.com/office/officeart/2005/8/layout/hierarchy2"/>
    <dgm:cxn modelId="{9FD4F41D-0938-4863-B287-71BF7A4DF09F}" type="presOf" srcId="{671206E7-B7A6-4E9C-B7EC-151118DACFBC}" destId="{05E8FD30-C1CF-4012-AB23-697DA6403FAA}" srcOrd="1" destOrd="0" presId="urn:microsoft.com/office/officeart/2005/8/layout/hierarchy2"/>
    <dgm:cxn modelId="{FFDC6F21-7E4A-467E-A6E3-B7DEB83D393F}" srcId="{FD73BFBB-3C75-46D8-BB79-47A7D612B0CB}" destId="{887A8F61-F868-41C1-94D8-2C92CBC48E87}" srcOrd="4" destOrd="0" parTransId="{DC45EFF4-BB3A-4A33-AEA7-01E30D260BF1}" sibTransId="{9379F920-8DB8-496A-8329-EF518D800A6A}"/>
    <dgm:cxn modelId="{3C3D9124-6578-4D6B-BC0D-5659DAC9D548}" type="presOf" srcId="{87F482CC-F5AD-4CCD-8BDB-12DA6178CB82}" destId="{4B36E2BC-881F-400C-BEC5-C917131F69AF}" srcOrd="1" destOrd="0" presId="urn:microsoft.com/office/officeart/2005/8/layout/hierarchy2"/>
    <dgm:cxn modelId="{6E6E6C2A-B687-4578-9A80-EBECFBFD518D}" type="presOf" srcId="{DC45EFF4-BB3A-4A33-AEA7-01E30D260BF1}" destId="{74A7262C-C190-472A-BF89-B7C466A36F94}" srcOrd="1" destOrd="0" presId="urn:microsoft.com/office/officeart/2005/8/layout/hierarchy2"/>
    <dgm:cxn modelId="{54C15B2C-F334-404A-9E85-9E16C87A1ED3}" type="presOf" srcId="{D93303D5-1917-43B3-84F9-2B5BDDBFCAF7}" destId="{12CDB7C7-5154-4C4D-B16D-719C5D650350}" srcOrd="1" destOrd="0" presId="urn:microsoft.com/office/officeart/2005/8/layout/hierarchy2"/>
    <dgm:cxn modelId="{097D5D2C-049D-46F1-BD62-73F7262388A2}" type="presOf" srcId="{7F786C76-F09C-4385-9056-2D91A45D7DF2}" destId="{238A8CF8-7403-4D95-BDC3-FE43FFD77341}" srcOrd="0" destOrd="0" presId="urn:microsoft.com/office/officeart/2005/8/layout/hierarchy2"/>
    <dgm:cxn modelId="{45A60B30-9C8C-4ED5-9609-1F52A31758B5}" type="presOf" srcId="{DAB763FE-D499-49BE-AE0D-F07EB5AEBB6E}" destId="{3C399899-3049-4B6C-962E-4A143BB15B54}" srcOrd="0" destOrd="0" presId="urn:microsoft.com/office/officeart/2005/8/layout/hierarchy2"/>
    <dgm:cxn modelId="{3FBBD933-AA24-4AF9-BF46-232E2FB5238A}" srcId="{FD73BFBB-3C75-46D8-BB79-47A7D612B0CB}" destId="{D48A2F0F-D03D-49AC-83B0-2ED4F25D01B0}" srcOrd="1" destOrd="0" parTransId="{0BCF5DC2-DAFF-48BE-81DC-86E0D182B32A}" sibTransId="{70B204DC-B750-4CCB-9F0E-7A178197EB07}"/>
    <dgm:cxn modelId="{5D57BD34-7B2A-4F66-A52A-5290489A941D}" type="presOf" srcId="{87F482CC-F5AD-4CCD-8BDB-12DA6178CB82}" destId="{6055C440-368A-4165-A75A-326BCB031AB0}" srcOrd="0" destOrd="0" presId="urn:microsoft.com/office/officeart/2005/8/layout/hierarchy2"/>
    <dgm:cxn modelId="{938A1B3A-09A8-4A3E-9CEB-6B07245F5D5E}" type="presOf" srcId="{5BF569AB-C540-4502-B9C6-5E7324D4B300}" destId="{04103FAC-D695-4AEE-93EC-7B6768D7E3FC}" srcOrd="0" destOrd="0" presId="urn:microsoft.com/office/officeart/2005/8/layout/hierarchy2"/>
    <dgm:cxn modelId="{F01F873B-DDF8-4B3F-B772-2F6F53FEB79C}" type="presOf" srcId="{EB1F1D67-1C05-41CD-ADCB-9D417E4E300B}" destId="{3642462F-6C83-4F61-A324-099AAEA17300}" srcOrd="0" destOrd="0" presId="urn:microsoft.com/office/officeart/2005/8/layout/hierarchy2"/>
    <dgm:cxn modelId="{60B9223C-CCF9-40A3-8341-98AF0BD544EB}" srcId="{11DC519D-CD4C-4ED7-A1E5-7B01619C2077}" destId="{410DAFD0-2B81-427A-A18F-74B3E5D84A66}" srcOrd="0" destOrd="0" parTransId="{D93303D5-1917-43B3-84F9-2B5BDDBFCAF7}" sibTransId="{3D78B202-9896-4D10-9111-1049466E34E6}"/>
    <dgm:cxn modelId="{7592065C-EAD8-46A0-AFEC-4342CF20C954}" type="presOf" srcId="{05204A9C-52CD-4CE9-9A5A-A5DD81BE1790}" destId="{1ECC9035-3A00-4F89-A5A5-8ECDD93FB9CC}" srcOrd="0" destOrd="0" presId="urn:microsoft.com/office/officeart/2005/8/layout/hierarchy2"/>
    <dgm:cxn modelId="{3AF1395F-C8B1-4BF3-8F44-3751A6C8DF39}" srcId="{FD73BFBB-3C75-46D8-BB79-47A7D612B0CB}" destId="{43A9F237-D7C9-4BB4-B0CA-EF2B869D0E7F}" srcOrd="0" destOrd="0" parTransId="{6D2486E3-05A0-4FE9-A55F-A40DD4737E65}" sibTransId="{98392C60-78AF-4A3C-B12F-E42C03AB64BE}"/>
    <dgm:cxn modelId="{B48B4265-4B6C-4454-B474-B75793084EED}" type="presOf" srcId="{571E1560-537F-446E-8A13-6ED8159CE0A0}" destId="{8FBCDE9B-4155-4203-8736-128950A95878}" srcOrd="0" destOrd="0" presId="urn:microsoft.com/office/officeart/2005/8/layout/hierarchy2"/>
    <dgm:cxn modelId="{2C840847-BB41-4933-8D10-4E0602F23C22}" srcId="{43A9F237-D7C9-4BB4-B0CA-EF2B869D0E7F}" destId="{907EA36C-979C-4AFF-8F66-37B58239F112}" srcOrd="0" destOrd="0" parTransId="{DF03ACA3-9314-4A0A-830D-51B9620DC2DA}" sibTransId="{0218665B-D72F-43DF-A94C-093CFAF61E33}"/>
    <dgm:cxn modelId="{7864AB68-C808-4985-87D8-40E2C157CB1C}" type="presOf" srcId="{7F7A945C-A092-4A5E-9FE1-556E156B9017}" destId="{A47CA255-ECC0-442B-A188-B0596C2CFB5A}" srcOrd="0" destOrd="0" presId="urn:microsoft.com/office/officeart/2005/8/layout/hierarchy2"/>
    <dgm:cxn modelId="{3533444B-6B92-4DBD-9A03-371F75BDA3E9}" type="presOf" srcId="{0BCF5DC2-DAFF-48BE-81DC-86E0D182B32A}" destId="{6CB1538E-7B7D-4451-AD66-E98066789C35}" srcOrd="0" destOrd="0" presId="urn:microsoft.com/office/officeart/2005/8/layout/hierarchy2"/>
    <dgm:cxn modelId="{D9E4836C-89E6-4A6C-833A-67E9FD36B4A6}" type="presOf" srcId="{6D2486E3-05A0-4FE9-A55F-A40DD4737E65}" destId="{2DA4845E-7C84-4252-9204-44E61ADD04BC}" srcOrd="1" destOrd="0" presId="urn:microsoft.com/office/officeart/2005/8/layout/hierarchy2"/>
    <dgm:cxn modelId="{E688C851-4B56-4D47-AFC8-2F514BD8D4BE}" type="presOf" srcId="{DAB763FE-D499-49BE-AE0D-F07EB5AEBB6E}" destId="{801F29DD-ACE0-4B4E-A92C-7E3C7F40B55B}" srcOrd="1" destOrd="0" presId="urn:microsoft.com/office/officeart/2005/8/layout/hierarchy2"/>
    <dgm:cxn modelId="{E5980B72-781D-4FB7-84DA-B94060A1A3D9}" srcId="{FD73BFBB-3C75-46D8-BB79-47A7D612B0CB}" destId="{11DC519D-CD4C-4ED7-A1E5-7B01619C2077}" srcOrd="2" destOrd="0" parTransId="{AF640F54-3E96-4398-B620-775EAB79CDC8}" sibTransId="{E4C8E738-20BE-49AF-8060-E76FC0BC8772}"/>
    <dgm:cxn modelId="{F75A2A73-2C1C-4886-A868-F63C783B7032}" type="presOf" srcId="{D48A2F0F-D03D-49AC-83B0-2ED4F25D01B0}" destId="{302CDC5E-14A8-4D68-9924-5D4ACE5969FA}" srcOrd="0" destOrd="0" presId="urn:microsoft.com/office/officeart/2005/8/layout/hierarchy2"/>
    <dgm:cxn modelId="{D3BBBD54-69FF-4430-93A5-5473C3CD2EAA}" type="presOf" srcId="{DF03ACA3-9314-4A0A-830D-51B9620DC2DA}" destId="{AD1BF28E-8A3C-4882-ABEA-A92AF19F11E4}" srcOrd="0" destOrd="0" presId="urn:microsoft.com/office/officeart/2005/8/layout/hierarchy2"/>
    <dgm:cxn modelId="{92E63D55-BC93-4FE3-838A-031DD481BBC8}" srcId="{887A8F61-F868-41C1-94D8-2C92CBC48E87}" destId="{7F7A945C-A092-4A5E-9FE1-556E156B9017}" srcOrd="0" destOrd="0" parTransId="{DAB763FE-D499-49BE-AE0D-F07EB5AEBB6E}" sibTransId="{0A5AD57D-74BB-452C-AE68-4D0D9C2C6D1A}"/>
    <dgm:cxn modelId="{64B94475-64E4-44CD-82D9-A37ACEAFE0CA}" type="presOf" srcId="{FD73BFBB-3C75-46D8-BB79-47A7D612B0CB}" destId="{11DE48AB-D8BE-4BC2-9B06-8C49CF83D837}" srcOrd="0" destOrd="0" presId="urn:microsoft.com/office/officeart/2005/8/layout/hierarchy2"/>
    <dgm:cxn modelId="{A308CE57-0EED-4927-8D48-7F09ABDA1732}" type="presOf" srcId="{67FC6A76-2058-4585-8BBA-88AA18655A5C}" destId="{8586538D-354F-4F18-9831-E401901F5268}" srcOrd="1" destOrd="0" presId="urn:microsoft.com/office/officeart/2005/8/layout/hierarchy2"/>
    <dgm:cxn modelId="{611CA958-3F06-4E59-BA8B-D130B3090DE9}" type="presOf" srcId="{907EA36C-979C-4AFF-8F66-37B58239F112}" destId="{3929737C-DD78-41AF-BD47-1F4B294F3ABD}" srcOrd="0" destOrd="0" presId="urn:microsoft.com/office/officeart/2005/8/layout/hierarchy2"/>
    <dgm:cxn modelId="{0B7F467F-B8A8-4472-8916-85280BC9E478}" type="presOf" srcId="{34D1B39A-FB60-433D-A3BA-7A7952C98F60}" destId="{6D8E7636-2009-4C07-80C5-938A17E21DA7}" srcOrd="0" destOrd="0" presId="urn:microsoft.com/office/officeart/2005/8/layout/hierarchy2"/>
    <dgm:cxn modelId="{4BF48382-FD9F-44D9-B13C-9A1E090D8697}" type="presOf" srcId="{AF640F54-3E96-4398-B620-775EAB79CDC8}" destId="{091C4FF4-C522-4731-AEF9-AC25BDC1A959}" srcOrd="0" destOrd="0" presId="urn:microsoft.com/office/officeart/2005/8/layout/hierarchy2"/>
    <dgm:cxn modelId="{F3FC0789-2397-489A-B1F8-88A7359F7DE3}" srcId="{7F7A945C-A092-4A5E-9FE1-556E156B9017}" destId="{734DD50C-42B5-416E-82D8-850037039912}" srcOrd="0" destOrd="0" parTransId="{B84B87A6-B735-4E9A-8F29-021590E84464}" sibTransId="{DB3C87CA-58C8-45EC-B31B-BB67032D2380}"/>
    <dgm:cxn modelId="{F4EA2E91-1D9F-47B5-B153-C6F476123717}" srcId="{7F786C76-F09C-4385-9056-2D91A45D7DF2}" destId="{05204A9C-52CD-4CE9-9A5A-A5DD81BE1790}" srcOrd="0" destOrd="0" parTransId="{67FC6A76-2058-4585-8BBA-88AA18655A5C}" sibTransId="{2AEFB5A5-2388-46E3-B72D-66FA715F9596}"/>
    <dgm:cxn modelId="{B5B548A0-2B70-4F08-A807-CCB6B877B0C3}" srcId="{D48A2F0F-D03D-49AC-83B0-2ED4F25D01B0}" destId="{6A772B72-B0D2-4F3E-819A-0CC487E99172}" srcOrd="0" destOrd="0" parTransId="{571E1560-537F-446E-8A13-6ED8159CE0A0}" sibTransId="{D88B5230-DDF3-483C-AA6E-89FFB35AAD8E}"/>
    <dgm:cxn modelId="{199A83A2-7093-4B93-8E50-99F99EB94ECD}" type="presOf" srcId="{887A8F61-F868-41C1-94D8-2C92CBC48E87}" destId="{D4B61B1A-979C-45D5-A663-48083E9A93C5}" srcOrd="0" destOrd="0" presId="urn:microsoft.com/office/officeart/2005/8/layout/hierarchy2"/>
    <dgm:cxn modelId="{C0C29BA2-0E03-4061-B0FD-3BBF3BC7AC72}" type="presOf" srcId="{410DAFD0-2B81-427A-A18F-74B3E5D84A66}" destId="{4F03A162-A268-4EA6-8042-6AD6ACB22B6B}" srcOrd="0" destOrd="0" presId="urn:microsoft.com/office/officeart/2005/8/layout/hierarchy2"/>
    <dgm:cxn modelId="{E8EBD6A4-6CE6-4C12-BBF6-09E9F6DA0EBA}" type="presOf" srcId="{BAB3ED1D-C7D4-4A16-AA6A-0D9EFA8AE53A}" destId="{2CACBB9D-01E1-4B29-8B16-F8F220C80153}" srcOrd="0" destOrd="0" presId="urn:microsoft.com/office/officeart/2005/8/layout/hierarchy2"/>
    <dgm:cxn modelId="{95FC29A8-FAC1-4790-B52D-3E050B0792EB}" type="presOf" srcId="{43A9F237-D7C9-4BB4-B0CA-EF2B869D0E7F}" destId="{59A266CE-A355-4BD0-94E7-B41BCA5DAAD9}" srcOrd="0" destOrd="0" presId="urn:microsoft.com/office/officeart/2005/8/layout/hierarchy2"/>
    <dgm:cxn modelId="{8BF53BAA-8F22-42A4-98AC-CF1072C1DC1D}" type="presOf" srcId="{6D2486E3-05A0-4FE9-A55F-A40DD4737E65}" destId="{2FFD1B6B-2C55-4865-B2E3-B70D78C25039}" srcOrd="0" destOrd="0" presId="urn:microsoft.com/office/officeart/2005/8/layout/hierarchy2"/>
    <dgm:cxn modelId="{326660B2-AA1B-49C5-BDA9-4F92CC7B8ACC}" type="presOf" srcId="{0BCF5DC2-DAFF-48BE-81DC-86E0D182B32A}" destId="{81052502-4D29-4868-8E0A-162D314A8B3D}" srcOrd="1" destOrd="0" presId="urn:microsoft.com/office/officeart/2005/8/layout/hierarchy2"/>
    <dgm:cxn modelId="{8D0989BE-CED5-4C88-B5E4-A258E191FF86}" srcId="{734DD50C-42B5-416E-82D8-850037039912}" destId="{6C8C619B-5FEA-4049-B757-579233864FED}" srcOrd="0" destOrd="0" parTransId="{671206E7-B7A6-4E9C-B7EC-151118DACFBC}" sibTransId="{2DD5907C-C287-430D-883D-0B1E2DE0983F}"/>
    <dgm:cxn modelId="{60941CC4-C2A5-47ED-92CE-4344F30E1154}" type="presOf" srcId="{DF03ACA3-9314-4A0A-830D-51B9620DC2DA}" destId="{780386B8-F509-4B31-8010-019640101981}" srcOrd="1" destOrd="0" presId="urn:microsoft.com/office/officeart/2005/8/layout/hierarchy2"/>
    <dgm:cxn modelId="{586223D3-88D9-49C4-98AE-B80E1C13365E}" type="presOf" srcId="{734DD50C-42B5-416E-82D8-850037039912}" destId="{DDC6E721-E277-4800-A07F-DA46CEE74CB5}" srcOrd="0" destOrd="0" presId="urn:microsoft.com/office/officeart/2005/8/layout/hierarchy2"/>
    <dgm:cxn modelId="{F55085D5-29D1-4B8C-8CD7-AFA8631B3477}" type="presOf" srcId="{B0AF56E7-AD67-4A78-9DBC-EC41016FE65F}" destId="{434C32FD-1EEA-4F7D-B6F8-B3671C411D43}" srcOrd="0" destOrd="0" presId="urn:microsoft.com/office/officeart/2005/8/layout/hierarchy2"/>
    <dgm:cxn modelId="{374198D8-3EAD-48AF-8472-80B0EACF6B04}" type="presOf" srcId="{D93303D5-1917-43B3-84F9-2B5BDDBFCAF7}" destId="{6CB032A5-58D6-489C-BBCC-5A0B5FC98945}" srcOrd="0" destOrd="0" presId="urn:microsoft.com/office/officeart/2005/8/layout/hierarchy2"/>
    <dgm:cxn modelId="{37EA6DDA-A6E5-4CDC-8C96-816A50A77DB7}" type="presOf" srcId="{571E1560-537F-446E-8A13-6ED8159CE0A0}" destId="{16C4D6CB-02AF-4686-A460-69645B7F3DE5}" srcOrd="1" destOrd="0" presId="urn:microsoft.com/office/officeart/2005/8/layout/hierarchy2"/>
    <dgm:cxn modelId="{8326AEDB-540A-4F5B-A680-586571EA057E}" srcId="{05204A9C-52CD-4CE9-9A5A-A5DD81BE1790}" destId="{B0AF56E7-AD67-4A78-9DBC-EC41016FE65F}" srcOrd="0" destOrd="0" parTransId="{87F482CC-F5AD-4CCD-8BDB-12DA6178CB82}" sibTransId="{651D9AB4-D25E-4C4F-A560-B4C191BA1A05}"/>
    <dgm:cxn modelId="{E4079EE2-BE15-4E2D-9093-2DDCA910F69B}" type="presOf" srcId="{67FC6A76-2058-4585-8BBA-88AA18655A5C}" destId="{453B8F83-E39F-4179-A40B-A4A2657888BC}" srcOrd="0" destOrd="0" presId="urn:microsoft.com/office/officeart/2005/8/layout/hierarchy2"/>
    <dgm:cxn modelId="{8A7A7EE5-5355-43FD-AC19-8CE6F3E6D7D8}" srcId="{FD73BFBB-3C75-46D8-BB79-47A7D612B0CB}" destId="{7F786C76-F09C-4385-9056-2D91A45D7DF2}" srcOrd="3" destOrd="0" parTransId="{BAB3ED1D-C7D4-4A16-AA6A-0D9EFA8AE53A}" sibTransId="{1192DE0B-1ACB-4F0B-A992-7D5D0DCD863D}"/>
    <dgm:cxn modelId="{2E0A00EB-7E25-462C-BC25-22835A7102BC}" type="presOf" srcId="{11DC519D-CD4C-4ED7-A1E5-7B01619C2077}" destId="{6D10632D-4AC9-4720-BD3C-F9D341A5D4EA}" srcOrd="0" destOrd="0" presId="urn:microsoft.com/office/officeart/2005/8/layout/hierarchy2"/>
    <dgm:cxn modelId="{092E83F0-0487-4C80-BADC-6ECCB580E737}" type="presOf" srcId="{6A772B72-B0D2-4F3E-819A-0CC487E99172}" destId="{7DFE409B-6337-403D-A231-FFCFB6448548}" srcOrd="0" destOrd="0" presId="urn:microsoft.com/office/officeart/2005/8/layout/hierarchy2"/>
    <dgm:cxn modelId="{FEA208F1-4331-4799-8096-A5BA99A338E2}" type="presOf" srcId="{DC45EFF4-BB3A-4A33-AEA7-01E30D260BF1}" destId="{EC0E5E7D-B7D6-4D66-89A1-BD644DF11C32}" srcOrd="0" destOrd="0" presId="urn:microsoft.com/office/officeart/2005/8/layout/hierarchy2"/>
    <dgm:cxn modelId="{1D212BF1-B7FC-46D1-82CA-D8135BAC151D}" type="presOf" srcId="{B84B87A6-B735-4E9A-8F29-021590E84464}" destId="{92C70301-E4DB-46F1-81EC-F486AF352527}" srcOrd="0" destOrd="0" presId="urn:microsoft.com/office/officeart/2005/8/layout/hierarchy2"/>
    <dgm:cxn modelId="{D613BBF2-199D-4EF7-BEB5-B08EA93E0E1E}" srcId="{5BF569AB-C540-4502-B9C6-5E7324D4B300}" destId="{FD73BFBB-3C75-46D8-BB79-47A7D612B0CB}" srcOrd="0" destOrd="0" parTransId="{BB08B525-C7B3-4756-A52B-BF0445D8096F}" sibTransId="{E6DF7CC8-9B7B-4BC0-9D08-A89F8ECEBFF8}"/>
    <dgm:cxn modelId="{46775EF9-C943-4D36-96BC-EC09520AFD62}" type="presOf" srcId="{671206E7-B7A6-4E9C-B7EC-151118DACFBC}" destId="{180F99A3-4F05-46EB-BC3A-B4D7AAAF46D5}" srcOrd="0" destOrd="0" presId="urn:microsoft.com/office/officeart/2005/8/layout/hierarchy2"/>
    <dgm:cxn modelId="{C1C4815D-2E1A-4B90-9D96-CBEC2EC4EEFE}" type="presParOf" srcId="{04103FAC-D695-4AEE-93EC-7B6768D7E3FC}" destId="{D11BD033-CFCB-4D3E-9855-44D05ED5300F}" srcOrd="0" destOrd="0" presId="urn:microsoft.com/office/officeart/2005/8/layout/hierarchy2"/>
    <dgm:cxn modelId="{96C5B82F-B299-4D37-9CE6-933B231B0974}" type="presParOf" srcId="{D11BD033-CFCB-4D3E-9855-44D05ED5300F}" destId="{11DE48AB-D8BE-4BC2-9B06-8C49CF83D837}" srcOrd="0" destOrd="0" presId="urn:microsoft.com/office/officeart/2005/8/layout/hierarchy2"/>
    <dgm:cxn modelId="{8D513D11-BC53-4D4C-8D10-5DD75B06BF15}" type="presParOf" srcId="{D11BD033-CFCB-4D3E-9855-44D05ED5300F}" destId="{927F2E62-EE69-4DC4-917A-A3E9AD3BC3CB}" srcOrd="1" destOrd="0" presId="urn:microsoft.com/office/officeart/2005/8/layout/hierarchy2"/>
    <dgm:cxn modelId="{11C2F8CC-E81E-4A3E-AB44-7369EA39A3B5}" type="presParOf" srcId="{927F2E62-EE69-4DC4-917A-A3E9AD3BC3CB}" destId="{2FFD1B6B-2C55-4865-B2E3-B70D78C25039}" srcOrd="0" destOrd="0" presId="urn:microsoft.com/office/officeart/2005/8/layout/hierarchy2"/>
    <dgm:cxn modelId="{429C910D-9704-4FDC-A73F-0D520D47D3EE}" type="presParOf" srcId="{2FFD1B6B-2C55-4865-B2E3-B70D78C25039}" destId="{2DA4845E-7C84-4252-9204-44E61ADD04BC}" srcOrd="0" destOrd="0" presId="urn:microsoft.com/office/officeart/2005/8/layout/hierarchy2"/>
    <dgm:cxn modelId="{F0FCB308-EEB8-46A1-8670-B58DDB3F1DA5}" type="presParOf" srcId="{927F2E62-EE69-4DC4-917A-A3E9AD3BC3CB}" destId="{7642CF1D-BCDC-4FB2-AE52-25EBEC4EF376}" srcOrd="1" destOrd="0" presId="urn:microsoft.com/office/officeart/2005/8/layout/hierarchy2"/>
    <dgm:cxn modelId="{9C531D57-5281-4412-A66F-460B182E556A}" type="presParOf" srcId="{7642CF1D-BCDC-4FB2-AE52-25EBEC4EF376}" destId="{59A266CE-A355-4BD0-94E7-B41BCA5DAAD9}" srcOrd="0" destOrd="0" presId="urn:microsoft.com/office/officeart/2005/8/layout/hierarchy2"/>
    <dgm:cxn modelId="{09F86152-69CB-4BF6-8132-C0D01357B0DE}" type="presParOf" srcId="{7642CF1D-BCDC-4FB2-AE52-25EBEC4EF376}" destId="{3B1C2F39-E4B6-41E2-B4C2-46917C424AD1}" srcOrd="1" destOrd="0" presId="urn:microsoft.com/office/officeart/2005/8/layout/hierarchy2"/>
    <dgm:cxn modelId="{F80751EE-4865-47CB-9124-1B7741A9888D}" type="presParOf" srcId="{3B1C2F39-E4B6-41E2-B4C2-46917C424AD1}" destId="{AD1BF28E-8A3C-4882-ABEA-A92AF19F11E4}" srcOrd="0" destOrd="0" presId="urn:microsoft.com/office/officeart/2005/8/layout/hierarchy2"/>
    <dgm:cxn modelId="{7D68F5B8-BB90-4201-9C2D-6236C69D2A3A}" type="presParOf" srcId="{AD1BF28E-8A3C-4882-ABEA-A92AF19F11E4}" destId="{780386B8-F509-4B31-8010-019640101981}" srcOrd="0" destOrd="0" presId="urn:microsoft.com/office/officeart/2005/8/layout/hierarchy2"/>
    <dgm:cxn modelId="{7F5E5DCC-1B91-425E-9ECE-AD81AA437A51}" type="presParOf" srcId="{3B1C2F39-E4B6-41E2-B4C2-46917C424AD1}" destId="{7FC49385-0AF4-4AAD-8CD1-9EFE154E8E99}" srcOrd="1" destOrd="0" presId="urn:microsoft.com/office/officeart/2005/8/layout/hierarchy2"/>
    <dgm:cxn modelId="{B250A40E-E250-4684-8F2A-C18BAC2F4A7A}" type="presParOf" srcId="{7FC49385-0AF4-4AAD-8CD1-9EFE154E8E99}" destId="{3929737C-DD78-41AF-BD47-1F4B294F3ABD}" srcOrd="0" destOrd="0" presId="urn:microsoft.com/office/officeart/2005/8/layout/hierarchy2"/>
    <dgm:cxn modelId="{2868A363-5733-4714-92C1-B756047C4E28}" type="presParOf" srcId="{7FC49385-0AF4-4AAD-8CD1-9EFE154E8E99}" destId="{1B42F6AB-1A71-42F8-9D38-EFA681A73F94}" srcOrd="1" destOrd="0" presId="urn:microsoft.com/office/officeart/2005/8/layout/hierarchy2"/>
    <dgm:cxn modelId="{6C990452-4799-422C-B133-DDE5BF4106A8}" type="presParOf" srcId="{1B42F6AB-1A71-42F8-9D38-EFA681A73F94}" destId="{6D8E7636-2009-4C07-80C5-938A17E21DA7}" srcOrd="0" destOrd="0" presId="urn:microsoft.com/office/officeart/2005/8/layout/hierarchy2"/>
    <dgm:cxn modelId="{48A12053-4D1E-4AF4-9C1D-C729C8C42185}" type="presParOf" srcId="{6D8E7636-2009-4C07-80C5-938A17E21DA7}" destId="{74277682-7369-4F1A-A4A0-84083CA1F8F5}" srcOrd="0" destOrd="0" presId="urn:microsoft.com/office/officeart/2005/8/layout/hierarchy2"/>
    <dgm:cxn modelId="{3F373A59-D253-4321-9DD1-0DDCEC96550D}" type="presParOf" srcId="{1B42F6AB-1A71-42F8-9D38-EFA681A73F94}" destId="{12BB8F37-E153-4B04-BD4F-A48834DFDF08}" srcOrd="1" destOrd="0" presId="urn:microsoft.com/office/officeart/2005/8/layout/hierarchy2"/>
    <dgm:cxn modelId="{EE2CD951-217B-4C30-9299-9D395F5A9BF5}" type="presParOf" srcId="{12BB8F37-E153-4B04-BD4F-A48834DFDF08}" destId="{3642462F-6C83-4F61-A324-099AAEA17300}" srcOrd="0" destOrd="0" presId="urn:microsoft.com/office/officeart/2005/8/layout/hierarchy2"/>
    <dgm:cxn modelId="{B728FF78-48D1-4ED6-9043-264D84A7410F}" type="presParOf" srcId="{12BB8F37-E153-4B04-BD4F-A48834DFDF08}" destId="{642192B0-6DC9-487C-8AF1-738316960962}" srcOrd="1" destOrd="0" presId="urn:microsoft.com/office/officeart/2005/8/layout/hierarchy2"/>
    <dgm:cxn modelId="{DB3DCDB0-C526-43D0-8935-C2B759074C7C}" type="presParOf" srcId="{927F2E62-EE69-4DC4-917A-A3E9AD3BC3CB}" destId="{6CB1538E-7B7D-4451-AD66-E98066789C35}" srcOrd="2" destOrd="0" presId="urn:microsoft.com/office/officeart/2005/8/layout/hierarchy2"/>
    <dgm:cxn modelId="{F918BBE6-EA27-4BF8-A871-064D7705BEF5}" type="presParOf" srcId="{6CB1538E-7B7D-4451-AD66-E98066789C35}" destId="{81052502-4D29-4868-8E0A-162D314A8B3D}" srcOrd="0" destOrd="0" presId="urn:microsoft.com/office/officeart/2005/8/layout/hierarchy2"/>
    <dgm:cxn modelId="{7CD19180-0D2B-4B20-9F5D-CBDCF551F8B9}" type="presParOf" srcId="{927F2E62-EE69-4DC4-917A-A3E9AD3BC3CB}" destId="{3F65C27C-AAEA-47F2-9937-6C034EDFE658}" srcOrd="3" destOrd="0" presId="urn:microsoft.com/office/officeart/2005/8/layout/hierarchy2"/>
    <dgm:cxn modelId="{867CFBDC-46BC-43F6-AEF0-2EBD2F385AFB}" type="presParOf" srcId="{3F65C27C-AAEA-47F2-9937-6C034EDFE658}" destId="{302CDC5E-14A8-4D68-9924-5D4ACE5969FA}" srcOrd="0" destOrd="0" presId="urn:microsoft.com/office/officeart/2005/8/layout/hierarchy2"/>
    <dgm:cxn modelId="{040F10CD-A5BA-4746-AC1A-D1886DCB110C}" type="presParOf" srcId="{3F65C27C-AAEA-47F2-9937-6C034EDFE658}" destId="{5F9A7161-CC31-4652-8B8D-215CB9755FFA}" srcOrd="1" destOrd="0" presId="urn:microsoft.com/office/officeart/2005/8/layout/hierarchy2"/>
    <dgm:cxn modelId="{0D362B35-078A-465B-B9F1-FD4874EF17C0}" type="presParOf" srcId="{5F9A7161-CC31-4652-8B8D-215CB9755FFA}" destId="{8FBCDE9B-4155-4203-8736-128950A95878}" srcOrd="0" destOrd="0" presId="urn:microsoft.com/office/officeart/2005/8/layout/hierarchy2"/>
    <dgm:cxn modelId="{EFECF9F3-87DC-43CC-99F0-39296409B4A5}" type="presParOf" srcId="{8FBCDE9B-4155-4203-8736-128950A95878}" destId="{16C4D6CB-02AF-4686-A460-69645B7F3DE5}" srcOrd="0" destOrd="0" presId="urn:microsoft.com/office/officeart/2005/8/layout/hierarchy2"/>
    <dgm:cxn modelId="{1B3ED1B4-28A7-44B6-A6FA-5FC68496F1D1}" type="presParOf" srcId="{5F9A7161-CC31-4652-8B8D-215CB9755FFA}" destId="{98C364C8-C146-4FC6-B6C5-E98D8D867693}" srcOrd="1" destOrd="0" presId="urn:microsoft.com/office/officeart/2005/8/layout/hierarchy2"/>
    <dgm:cxn modelId="{6BCC5927-47BB-44DB-AE94-90300BC5A6AD}" type="presParOf" srcId="{98C364C8-C146-4FC6-B6C5-E98D8D867693}" destId="{7DFE409B-6337-403D-A231-FFCFB6448548}" srcOrd="0" destOrd="0" presId="urn:microsoft.com/office/officeart/2005/8/layout/hierarchy2"/>
    <dgm:cxn modelId="{02317CB5-4A27-4AA2-9C41-E3C51424E68B}" type="presParOf" srcId="{98C364C8-C146-4FC6-B6C5-E98D8D867693}" destId="{8C40E712-33ED-419A-BB30-4C57E8ECBE6F}" srcOrd="1" destOrd="0" presId="urn:microsoft.com/office/officeart/2005/8/layout/hierarchy2"/>
    <dgm:cxn modelId="{16D260BC-EAC0-486B-A3A9-326E827E28FE}" type="presParOf" srcId="{927F2E62-EE69-4DC4-917A-A3E9AD3BC3CB}" destId="{091C4FF4-C522-4731-AEF9-AC25BDC1A959}" srcOrd="4" destOrd="0" presId="urn:microsoft.com/office/officeart/2005/8/layout/hierarchy2"/>
    <dgm:cxn modelId="{84DCBCAB-22C0-4C9D-BADB-94E6FEC2EB35}" type="presParOf" srcId="{091C4FF4-C522-4731-AEF9-AC25BDC1A959}" destId="{5F627C1E-8821-4E90-AD19-5E511BC5D367}" srcOrd="0" destOrd="0" presId="urn:microsoft.com/office/officeart/2005/8/layout/hierarchy2"/>
    <dgm:cxn modelId="{22B6B241-EEA7-4E79-A835-F9CA6A57567F}" type="presParOf" srcId="{927F2E62-EE69-4DC4-917A-A3E9AD3BC3CB}" destId="{AD244EFB-82BD-4DC5-8E8F-F7BB3B2A03C3}" srcOrd="5" destOrd="0" presId="urn:microsoft.com/office/officeart/2005/8/layout/hierarchy2"/>
    <dgm:cxn modelId="{E0ACA3F2-A8C1-400A-99AD-5534A1A774A5}" type="presParOf" srcId="{AD244EFB-82BD-4DC5-8E8F-F7BB3B2A03C3}" destId="{6D10632D-4AC9-4720-BD3C-F9D341A5D4EA}" srcOrd="0" destOrd="0" presId="urn:microsoft.com/office/officeart/2005/8/layout/hierarchy2"/>
    <dgm:cxn modelId="{1F87C408-B743-47F6-B98A-303FB93E6DAD}" type="presParOf" srcId="{AD244EFB-82BD-4DC5-8E8F-F7BB3B2A03C3}" destId="{7927F137-A8CF-4E81-8840-AF287BBB9ACC}" srcOrd="1" destOrd="0" presId="urn:microsoft.com/office/officeart/2005/8/layout/hierarchy2"/>
    <dgm:cxn modelId="{98466902-9C75-4053-9DE5-47A6F66AA642}" type="presParOf" srcId="{7927F137-A8CF-4E81-8840-AF287BBB9ACC}" destId="{6CB032A5-58D6-489C-BBCC-5A0B5FC98945}" srcOrd="0" destOrd="0" presId="urn:microsoft.com/office/officeart/2005/8/layout/hierarchy2"/>
    <dgm:cxn modelId="{FBDF5507-FC6F-4CF0-96EC-E99B799DD2A8}" type="presParOf" srcId="{6CB032A5-58D6-489C-BBCC-5A0B5FC98945}" destId="{12CDB7C7-5154-4C4D-B16D-719C5D650350}" srcOrd="0" destOrd="0" presId="urn:microsoft.com/office/officeart/2005/8/layout/hierarchy2"/>
    <dgm:cxn modelId="{5EDF9EA2-FE33-457F-9ED6-233CB6521E35}" type="presParOf" srcId="{7927F137-A8CF-4E81-8840-AF287BBB9ACC}" destId="{E3164942-0D67-4127-988C-085380635E1E}" srcOrd="1" destOrd="0" presId="urn:microsoft.com/office/officeart/2005/8/layout/hierarchy2"/>
    <dgm:cxn modelId="{9ECB98D0-B0A4-4A75-896B-C31E5A5B6607}" type="presParOf" srcId="{E3164942-0D67-4127-988C-085380635E1E}" destId="{4F03A162-A268-4EA6-8042-6AD6ACB22B6B}" srcOrd="0" destOrd="0" presId="urn:microsoft.com/office/officeart/2005/8/layout/hierarchy2"/>
    <dgm:cxn modelId="{A2F4B7F0-5BFA-495E-8F8F-A83C9B96B0A5}" type="presParOf" srcId="{E3164942-0D67-4127-988C-085380635E1E}" destId="{8E8EA874-382D-4B60-AD3A-699BC27EE754}" srcOrd="1" destOrd="0" presId="urn:microsoft.com/office/officeart/2005/8/layout/hierarchy2"/>
    <dgm:cxn modelId="{81B0D37D-1087-4791-973B-CDE71973F6A0}" type="presParOf" srcId="{927F2E62-EE69-4DC4-917A-A3E9AD3BC3CB}" destId="{2CACBB9D-01E1-4B29-8B16-F8F220C80153}" srcOrd="6" destOrd="0" presId="urn:microsoft.com/office/officeart/2005/8/layout/hierarchy2"/>
    <dgm:cxn modelId="{05517715-264C-4395-8180-2C8A98D8301D}" type="presParOf" srcId="{2CACBB9D-01E1-4B29-8B16-F8F220C80153}" destId="{6BB0D4EA-34E7-478A-B2E1-B77CD861B6A1}" srcOrd="0" destOrd="0" presId="urn:microsoft.com/office/officeart/2005/8/layout/hierarchy2"/>
    <dgm:cxn modelId="{E4209B8A-73CC-47D5-A83C-376840A2D1A4}" type="presParOf" srcId="{927F2E62-EE69-4DC4-917A-A3E9AD3BC3CB}" destId="{7EB0779C-EBF4-4CAF-BDBF-B0E3AB4A3E0A}" srcOrd="7" destOrd="0" presId="urn:microsoft.com/office/officeart/2005/8/layout/hierarchy2"/>
    <dgm:cxn modelId="{1C8FF3EE-99E0-418F-9892-7C8105AFBC26}" type="presParOf" srcId="{7EB0779C-EBF4-4CAF-BDBF-B0E3AB4A3E0A}" destId="{238A8CF8-7403-4D95-BDC3-FE43FFD77341}" srcOrd="0" destOrd="0" presId="urn:microsoft.com/office/officeart/2005/8/layout/hierarchy2"/>
    <dgm:cxn modelId="{18F160D8-9130-440B-B963-A58817454B8D}" type="presParOf" srcId="{7EB0779C-EBF4-4CAF-BDBF-B0E3AB4A3E0A}" destId="{970D6F44-386E-4DD6-A4EE-DE5658B64211}" srcOrd="1" destOrd="0" presId="urn:microsoft.com/office/officeart/2005/8/layout/hierarchy2"/>
    <dgm:cxn modelId="{0DE13FEB-271B-42C2-BD44-24A50A06839E}" type="presParOf" srcId="{970D6F44-386E-4DD6-A4EE-DE5658B64211}" destId="{453B8F83-E39F-4179-A40B-A4A2657888BC}" srcOrd="0" destOrd="0" presId="urn:microsoft.com/office/officeart/2005/8/layout/hierarchy2"/>
    <dgm:cxn modelId="{29303428-A68E-48FF-AB76-CD750044C61F}" type="presParOf" srcId="{453B8F83-E39F-4179-A40B-A4A2657888BC}" destId="{8586538D-354F-4F18-9831-E401901F5268}" srcOrd="0" destOrd="0" presId="urn:microsoft.com/office/officeart/2005/8/layout/hierarchy2"/>
    <dgm:cxn modelId="{5D078C0E-266B-4925-AE2B-1748A7CF03EF}" type="presParOf" srcId="{970D6F44-386E-4DD6-A4EE-DE5658B64211}" destId="{A86F03D6-7466-4B38-BF4F-5056651FC65E}" srcOrd="1" destOrd="0" presId="urn:microsoft.com/office/officeart/2005/8/layout/hierarchy2"/>
    <dgm:cxn modelId="{0B003F82-ADD3-4B96-A6FC-CB927ED3F41C}" type="presParOf" srcId="{A86F03D6-7466-4B38-BF4F-5056651FC65E}" destId="{1ECC9035-3A00-4F89-A5A5-8ECDD93FB9CC}" srcOrd="0" destOrd="0" presId="urn:microsoft.com/office/officeart/2005/8/layout/hierarchy2"/>
    <dgm:cxn modelId="{B2471302-E0E6-4E4F-A935-81261F2D84BE}" type="presParOf" srcId="{A86F03D6-7466-4B38-BF4F-5056651FC65E}" destId="{3F8523A0-A5CC-49B0-86E8-7D0525C3DABE}" srcOrd="1" destOrd="0" presId="urn:microsoft.com/office/officeart/2005/8/layout/hierarchy2"/>
    <dgm:cxn modelId="{7F6CB2C1-E0F6-4FED-8FFA-3CAF5E018C76}" type="presParOf" srcId="{3F8523A0-A5CC-49B0-86E8-7D0525C3DABE}" destId="{6055C440-368A-4165-A75A-326BCB031AB0}" srcOrd="0" destOrd="0" presId="urn:microsoft.com/office/officeart/2005/8/layout/hierarchy2"/>
    <dgm:cxn modelId="{5E0AE33E-1641-42EE-BF00-63EE0B6DD6D8}" type="presParOf" srcId="{6055C440-368A-4165-A75A-326BCB031AB0}" destId="{4B36E2BC-881F-400C-BEC5-C917131F69AF}" srcOrd="0" destOrd="0" presId="urn:microsoft.com/office/officeart/2005/8/layout/hierarchy2"/>
    <dgm:cxn modelId="{6DC1E015-5FCD-41D1-9B2A-72E0128BC78F}" type="presParOf" srcId="{3F8523A0-A5CC-49B0-86E8-7D0525C3DABE}" destId="{AAA8A1F1-FA03-4416-8722-C009D212CD03}" srcOrd="1" destOrd="0" presId="urn:microsoft.com/office/officeart/2005/8/layout/hierarchy2"/>
    <dgm:cxn modelId="{CD26F643-14FD-4BC1-A87E-24132B6772B3}" type="presParOf" srcId="{AAA8A1F1-FA03-4416-8722-C009D212CD03}" destId="{434C32FD-1EEA-4F7D-B6F8-B3671C411D43}" srcOrd="0" destOrd="0" presId="urn:microsoft.com/office/officeart/2005/8/layout/hierarchy2"/>
    <dgm:cxn modelId="{7FFF7B1A-8D4F-4453-8037-E8F0911D829F}" type="presParOf" srcId="{AAA8A1F1-FA03-4416-8722-C009D212CD03}" destId="{0C456609-BE1E-4572-965D-41AB9C787398}" srcOrd="1" destOrd="0" presId="urn:microsoft.com/office/officeart/2005/8/layout/hierarchy2"/>
    <dgm:cxn modelId="{7872CFB4-80C5-44CF-AB01-941B42A4C301}" type="presParOf" srcId="{927F2E62-EE69-4DC4-917A-A3E9AD3BC3CB}" destId="{EC0E5E7D-B7D6-4D66-89A1-BD644DF11C32}" srcOrd="8" destOrd="0" presId="urn:microsoft.com/office/officeart/2005/8/layout/hierarchy2"/>
    <dgm:cxn modelId="{F69997F5-55D0-4A96-B41A-733A4AAFBAA5}" type="presParOf" srcId="{EC0E5E7D-B7D6-4D66-89A1-BD644DF11C32}" destId="{74A7262C-C190-472A-BF89-B7C466A36F94}" srcOrd="0" destOrd="0" presId="urn:microsoft.com/office/officeart/2005/8/layout/hierarchy2"/>
    <dgm:cxn modelId="{3DCB6D1C-6FD8-4C80-8917-8C65656DAFE0}" type="presParOf" srcId="{927F2E62-EE69-4DC4-917A-A3E9AD3BC3CB}" destId="{7C1C9301-A673-4C51-8119-FDBDEB92A2B3}" srcOrd="9" destOrd="0" presId="urn:microsoft.com/office/officeart/2005/8/layout/hierarchy2"/>
    <dgm:cxn modelId="{127AD107-C8B0-4411-AAC7-B680F888AA77}" type="presParOf" srcId="{7C1C9301-A673-4C51-8119-FDBDEB92A2B3}" destId="{D4B61B1A-979C-45D5-A663-48083E9A93C5}" srcOrd="0" destOrd="0" presId="urn:microsoft.com/office/officeart/2005/8/layout/hierarchy2"/>
    <dgm:cxn modelId="{F6E4A039-02A1-4796-BF1F-FF7E008E9C3E}" type="presParOf" srcId="{7C1C9301-A673-4C51-8119-FDBDEB92A2B3}" destId="{1165CD5A-0A37-4D1D-9F58-C90C41C49C4C}" srcOrd="1" destOrd="0" presId="urn:microsoft.com/office/officeart/2005/8/layout/hierarchy2"/>
    <dgm:cxn modelId="{04CEDAC9-5964-4502-9E51-F5372550065D}" type="presParOf" srcId="{1165CD5A-0A37-4D1D-9F58-C90C41C49C4C}" destId="{3C399899-3049-4B6C-962E-4A143BB15B54}" srcOrd="0" destOrd="0" presId="urn:microsoft.com/office/officeart/2005/8/layout/hierarchy2"/>
    <dgm:cxn modelId="{C38D6A79-942F-4E44-A518-3A692349C179}" type="presParOf" srcId="{3C399899-3049-4B6C-962E-4A143BB15B54}" destId="{801F29DD-ACE0-4B4E-A92C-7E3C7F40B55B}" srcOrd="0" destOrd="0" presId="urn:microsoft.com/office/officeart/2005/8/layout/hierarchy2"/>
    <dgm:cxn modelId="{AB2C9D39-C71E-40D4-B686-1B09556E64F1}" type="presParOf" srcId="{1165CD5A-0A37-4D1D-9F58-C90C41C49C4C}" destId="{E76DA36F-B109-4E48-A19C-A54E6727BFC7}" srcOrd="1" destOrd="0" presId="urn:microsoft.com/office/officeart/2005/8/layout/hierarchy2"/>
    <dgm:cxn modelId="{B40F2386-37A8-4857-BBBB-74477124CCD1}" type="presParOf" srcId="{E76DA36F-B109-4E48-A19C-A54E6727BFC7}" destId="{A47CA255-ECC0-442B-A188-B0596C2CFB5A}" srcOrd="0" destOrd="0" presId="urn:microsoft.com/office/officeart/2005/8/layout/hierarchy2"/>
    <dgm:cxn modelId="{476C9DB1-3748-41FA-B837-DBE9BB51CB78}" type="presParOf" srcId="{E76DA36F-B109-4E48-A19C-A54E6727BFC7}" destId="{41F664C0-6B80-4FD3-8CBB-582A9963A3AE}" srcOrd="1" destOrd="0" presId="urn:microsoft.com/office/officeart/2005/8/layout/hierarchy2"/>
    <dgm:cxn modelId="{69F89F98-A76A-4811-9D4B-F6E95208460B}" type="presParOf" srcId="{41F664C0-6B80-4FD3-8CBB-582A9963A3AE}" destId="{92C70301-E4DB-46F1-81EC-F486AF352527}" srcOrd="0" destOrd="0" presId="urn:microsoft.com/office/officeart/2005/8/layout/hierarchy2"/>
    <dgm:cxn modelId="{68E3ECD3-A76C-4FEA-B9B0-FF676761DCA2}" type="presParOf" srcId="{92C70301-E4DB-46F1-81EC-F486AF352527}" destId="{8BA4E9E1-75CF-452B-92C8-BC4987057B8D}" srcOrd="0" destOrd="0" presId="urn:microsoft.com/office/officeart/2005/8/layout/hierarchy2"/>
    <dgm:cxn modelId="{1C06B1E2-719F-4245-BE7B-0DF1BDA1BD8B}" type="presParOf" srcId="{41F664C0-6B80-4FD3-8CBB-582A9963A3AE}" destId="{05B67BBC-CA30-47A9-A62F-6BEDD995D0EE}" srcOrd="1" destOrd="0" presId="urn:microsoft.com/office/officeart/2005/8/layout/hierarchy2"/>
    <dgm:cxn modelId="{64E73CBD-6BE0-4A33-96EF-1820F6016BC7}" type="presParOf" srcId="{05B67BBC-CA30-47A9-A62F-6BEDD995D0EE}" destId="{DDC6E721-E277-4800-A07F-DA46CEE74CB5}" srcOrd="0" destOrd="0" presId="urn:microsoft.com/office/officeart/2005/8/layout/hierarchy2"/>
    <dgm:cxn modelId="{8F61631A-ABBC-44E2-889F-739C3028806E}" type="presParOf" srcId="{05B67BBC-CA30-47A9-A62F-6BEDD995D0EE}" destId="{2D2EBDCC-455F-41FA-A646-40B24D869CB8}" srcOrd="1" destOrd="0" presId="urn:microsoft.com/office/officeart/2005/8/layout/hierarchy2"/>
    <dgm:cxn modelId="{8488B78F-1D4A-40DB-A0BE-74B935DCFAEE}" type="presParOf" srcId="{2D2EBDCC-455F-41FA-A646-40B24D869CB8}" destId="{180F99A3-4F05-46EB-BC3A-B4D7AAAF46D5}" srcOrd="0" destOrd="0" presId="urn:microsoft.com/office/officeart/2005/8/layout/hierarchy2"/>
    <dgm:cxn modelId="{DFEE6B23-A988-4FDC-92EE-CB505C1B2667}" type="presParOf" srcId="{180F99A3-4F05-46EB-BC3A-B4D7AAAF46D5}" destId="{05E8FD30-C1CF-4012-AB23-697DA6403FAA}" srcOrd="0" destOrd="0" presId="urn:microsoft.com/office/officeart/2005/8/layout/hierarchy2"/>
    <dgm:cxn modelId="{29D83F92-EC93-4A88-999E-2BB42638162F}" type="presParOf" srcId="{2D2EBDCC-455F-41FA-A646-40B24D869CB8}" destId="{4611997C-6792-4D11-A49F-F575B9D4254A}" srcOrd="1" destOrd="0" presId="urn:microsoft.com/office/officeart/2005/8/layout/hierarchy2"/>
    <dgm:cxn modelId="{36A18CFE-7655-46B8-B1C1-4055124AC613}" type="presParOf" srcId="{4611997C-6792-4D11-A49F-F575B9D4254A}" destId="{30C1300A-AF4B-4CFD-88C3-D51C5D473D6C}" srcOrd="0" destOrd="0" presId="urn:microsoft.com/office/officeart/2005/8/layout/hierarchy2"/>
    <dgm:cxn modelId="{5386A09E-267A-47F1-A61C-1719D64C4526}" type="presParOf" srcId="{4611997C-6792-4D11-A49F-F575B9D4254A}" destId="{50FC41D0-322B-4677-8E44-51E88973FEF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F569AB-C540-4502-B9C6-5E7324D4B300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FD73BFBB-3C75-46D8-BB79-47A7D612B0CB}">
      <dgm:prSet phldrT="[Text]" custT="1"/>
      <dgm:spPr>
        <a:blipFill>
          <a:blip xmlns:r="http://schemas.openxmlformats.org/officeDocument/2006/relationships" r:embed="rId1"/>
          <a:stretch>
            <a:fillRect l="-382" r="-2290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BB08B525-C7B3-4756-A52B-BF0445D8096F}" type="parTrans" cxnId="{D613BBF2-199D-4EF7-BEB5-B08EA93E0E1E}">
      <dgm:prSet/>
      <dgm:spPr/>
      <dgm:t>
        <a:bodyPr/>
        <a:lstStyle/>
        <a:p>
          <a:endParaRPr lang="en-IN"/>
        </a:p>
      </dgm:t>
    </dgm:pt>
    <dgm:pt modelId="{E6DF7CC8-9B7B-4BC0-9D08-A89F8ECEBFF8}" type="sibTrans" cxnId="{D613BBF2-199D-4EF7-BEB5-B08EA93E0E1E}">
      <dgm:prSet/>
      <dgm:spPr/>
      <dgm:t>
        <a:bodyPr/>
        <a:lstStyle/>
        <a:p>
          <a:endParaRPr lang="en-IN"/>
        </a:p>
      </dgm:t>
    </dgm:pt>
    <dgm:pt modelId="{11DC519D-CD4C-4ED7-A1E5-7B01619C2077}">
      <dgm:prSet phldrT="[Text]" custT="1"/>
      <dgm:spPr/>
      <dgm:t>
        <a:bodyPr/>
        <a:lstStyle/>
        <a:p>
          <a:r>
            <a:rPr lang="en-US" sz="2400" dirty="0"/>
            <a:t>Elastic</a:t>
          </a:r>
          <a:endParaRPr lang="en-IN" sz="2400" baseline="-25000" dirty="0"/>
        </a:p>
      </dgm:t>
    </dgm:pt>
    <dgm:pt modelId="{AF640F54-3E96-4398-B620-775EAB79CDC8}" type="parTrans" cxnId="{E5980B72-781D-4FB7-84DA-B94060A1A3D9}">
      <dgm:prSet/>
      <dgm:spPr/>
      <dgm:t>
        <a:bodyPr/>
        <a:lstStyle/>
        <a:p>
          <a:endParaRPr lang="en-IN"/>
        </a:p>
      </dgm:t>
    </dgm:pt>
    <dgm:pt modelId="{E4C8E738-20BE-49AF-8060-E76FC0BC8772}" type="sibTrans" cxnId="{E5980B72-781D-4FB7-84DA-B94060A1A3D9}">
      <dgm:prSet/>
      <dgm:spPr/>
      <dgm:t>
        <a:bodyPr/>
        <a:lstStyle/>
        <a:p>
          <a:endParaRPr lang="en-IN"/>
        </a:p>
      </dgm:t>
    </dgm:pt>
    <dgm:pt modelId="{7F786C76-F09C-4385-9056-2D91A45D7DF2}">
      <dgm:prSet phldrT="[Text]" custT="1"/>
      <dgm:spPr/>
      <dgm:t>
        <a:bodyPr/>
        <a:lstStyle/>
        <a:p>
          <a:r>
            <a:rPr lang="en-US" sz="2400" dirty="0"/>
            <a:t>Inelastic</a:t>
          </a:r>
          <a:endParaRPr lang="en-IN" sz="2400" dirty="0"/>
        </a:p>
      </dgm:t>
    </dgm:pt>
    <dgm:pt modelId="{BAB3ED1D-C7D4-4A16-AA6A-0D9EFA8AE53A}" type="parTrans" cxnId="{8A7A7EE5-5355-43FD-AC19-8CE6F3E6D7D8}">
      <dgm:prSet/>
      <dgm:spPr/>
      <dgm:t>
        <a:bodyPr/>
        <a:lstStyle/>
        <a:p>
          <a:endParaRPr lang="en-IN"/>
        </a:p>
      </dgm:t>
    </dgm:pt>
    <dgm:pt modelId="{1192DE0B-1ACB-4F0B-A992-7D5D0DCD863D}" type="sibTrans" cxnId="{8A7A7EE5-5355-43FD-AC19-8CE6F3E6D7D8}">
      <dgm:prSet/>
      <dgm:spPr/>
      <dgm:t>
        <a:bodyPr/>
        <a:lstStyle/>
        <a:p>
          <a:endParaRPr lang="en-IN"/>
        </a:p>
      </dgm:t>
    </dgm:pt>
    <dgm:pt modelId="{05204A9C-52CD-4CE9-9A5A-A5DD81BE1790}">
      <dgm:prSet phldrT="[Text]" custT="1"/>
      <dgm:spPr/>
      <dgm:t>
        <a:bodyPr/>
        <a:lstStyle/>
        <a:p>
          <a:r>
            <a:rPr lang="en-US" sz="2200" dirty="0"/>
            <a:t>Change energy to thermal/ epithermal</a:t>
          </a:r>
          <a:endParaRPr lang="en-IN" sz="2200" dirty="0"/>
        </a:p>
      </dgm:t>
    </dgm:pt>
    <dgm:pt modelId="{67FC6A76-2058-4585-8BBA-88AA18655A5C}" type="parTrans" cxnId="{F4EA2E91-1D9F-47B5-B153-C6F476123717}">
      <dgm:prSet/>
      <dgm:spPr/>
      <dgm:t>
        <a:bodyPr/>
        <a:lstStyle/>
        <a:p>
          <a:endParaRPr lang="en-IN"/>
        </a:p>
      </dgm:t>
    </dgm:pt>
    <dgm:pt modelId="{2AEFB5A5-2388-46E3-B72D-66FA715F9596}" type="sibTrans" cxnId="{F4EA2E91-1D9F-47B5-B153-C6F476123717}">
      <dgm:prSet/>
      <dgm:spPr/>
      <dgm:t>
        <a:bodyPr/>
        <a:lstStyle/>
        <a:p>
          <a:endParaRPr lang="en-IN"/>
        </a:p>
      </dgm:t>
    </dgm:pt>
    <dgm:pt modelId="{734DD50C-42B5-416E-82D8-850037039912}">
      <dgm:prSet phldrT="[Text]" custT="1"/>
      <dgm:spPr/>
      <dgm:t>
        <a:bodyPr/>
        <a:lstStyle/>
        <a:p>
          <a:r>
            <a:rPr lang="en-US" sz="2200" dirty="0"/>
            <a:t>Add each to new gen</a:t>
          </a:r>
          <a:endParaRPr lang="en-IN" sz="2200" dirty="0"/>
        </a:p>
      </dgm:t>
    </dgm:pt>
    <dgm:pt modelId="{B84B87A6-B735-4E9A-8F29-021590E84464}" type="parTrans" cxnId="{F3FC0789-2397-489A-B1F8-88A7359F7DE3}">
      <dgm:prSet/>
      <dgm:spPr/>
      <dgm:t>
        <a:bodyPr/>
        <a:lstStyle/>
        <a:p>
          <a:endParaRPr lang="en-IN"/>
        </a:p>
      </dgm:t>
    </dgm:pt>
    <dgm:pt modelId="{DB3C87CA-58C8-45EC-B31B-BB67032D2380}" type="sibTrans" cxnId="{F3FC0789-2397-489A-B1F8-88A7359F7DE3}">
      <dgm:prSet/>
      <dgm:spPr/>
      <dgm:t>
        <a:bodyPr/>
        <a:lstStyle/>
        <a:p>
          <a:endParaRPr lang="en-IN"/>
        </a:p>
      </dgm:t>
    </dgm:pt>
    <dgm:pt modelId="{887A8F61-F868-41C1-94D8-2C92CBC48E87}">
      <dgm:prSet phldrT="[Text]" custT="1"/>
      <dgm:spPr/>
      <dgm:t>
        <a:bodyPr/>
        <a:lstStyle/>
        <a:p>
          <a:r>
            <a:rPr lang="en-US" sz="2400" dirty="0"/>
            <a:t>Fission</a:t>
          </a:r>
          <a:endParaRPr lang="en-IN" sz="2400" dirty="0"/>
        </a:p>
      </dgm:t>
    </dgm:pt>
    <dgm:pt modelId="{9379F920-8DB8-496A-8329-EF518D800A6A}" type="sibTrans" cxnId="{FFDC6F21-7E4A-467E-A6E3-B7DEB83D393F}">
      <dgm:prSet/>
      <dgm:spPr/>
      <dgm:t>
        <a:bodyPr/>
        <a:lstStyle/>
        <a:p>
          <a:endParaRPr lang="en-IN"/>
        </a:p>
      </dgm:t>
    </dgm:pt>
    <dgm:pt modelId="{DC45EFF4-BB3A-4A33-AEA7-01E30D260BF1}" type="parTrans" cxnId="{FFDC6F21-7E4A-467E-A6E3-B7DEB83D393F}">
      <dgm:prSet/>
      <dgm:spPr/>
      <dgm:t>
        <a:bodyPr/>
        <a:lstStyle/>
        <a:p>
          <a:endParaRPr lang="en-IN"/>
        </a:p>
      </dgm:t>
    </dgm:pt>
    <dgm:pt modelId="{7F7A945C-A092-4A5E-9FE1-556E156B9017}">
      <dgm:prSet phldrT="[Text]" custT="1"/>
      <dgm:spPr/>
      <dgm:t>
        <a:bodyPr/>
        <a:lstStyle/>
        <a:p>
          <a:r>
            <a:rPr lang="en-US" sz="2200" dirty="0"/>
            <a:t>Create 2 or 3 neutrons with Watt energies</a:t>
          </a:r>
          <a:endParaRPr lang="en-IN" sz="2200" dirty="0"/>
        </a:p>
      </dgm:t>
    </dgm:pt>
    <dgm:pt modelId="{0A5AD57D-74BB-452C-AE68-4D0D9C2C6D1A}" type="sibTrans" cxnId="{92E63D55-BC93-4FE3-838A-031DD481BBC8}">
      <dgm:prSet/>
      <dgm:spPr/>
      <dgm:t>
        <a:bodyPr/>
        <a:lstStyle/>
        <a:p>
          <a:endParaRPr lang="en-IN"/>
        </a:p>
      </dgm:t>
    </dgm:pt>
    <dgm:pt modelId="{DAB763FE-D499-49BE-AE0D-F07EB5AEBB6E}" type="parTrans" cxnId="{92E63D55-BC93-4FE3-838A-031DD481BBC8}">
      <dgm:prSet/>
      <dgm:spPr/>
      <dgm:t>
        <a:bodyPr/>
        <a:lstStyle/>
        <a:p>
          <a:endParaRPr lang="en-IN"/>
        </a:p>
      </dgm:t>
    </dgm:pt>
    <dgm:pt modelId="{B0AF56E7-AD67-4A78-9DBC-EC41016FE65F}">
      <dgm:prSet phldrT="[Text]" custT="1"/>
      <dgm:spPr/>
      <dgm:t>
        <a:bodyPr/>
        <a:lstStyle/>
        <a:p>
          <a:r>
            <a:rPr lang="en-US" sz="2200"/>
            <a:t>Continue tracking</a:t>
          </a:r>
          <a:endParaRPr lang="en-IN" sz="2200" dirty="0"/>
        </a:p>
      </dgm:t>
    </dgm:pt>
    <dgm:pt modelId="{87F482CC-F5AD-4CCD-8BDB-12DA6178CB82}" type="parTrans" cxnId="{8326AEDB-540A-4F5B-A680-586571EA057E}">
      <dgm:prSet/>
      <dgm:spPr/>
      <dgm:t>
        <a:bodyPr/>
        <a:lstStyle/>
        <a:p>
          <a:endParaRPr lang="en-IN"/>
        </a:p>
      </dgm:t>
    </dgm:pt>
    <dgm:pt modelId="{651D9AB4-D25E-4C4F-A560-B4C191BA1A05}" type="sibTrans" cxnId="{8326AEDB-540A-4F5B-A680-586571EA057E}">
      <dgm:prSet/>
      <dgm:spPr/>
      <dgm:t>
        <a:bodyPr/>
        <a:lstStyle/>
        <a:p>
          <a:endParaRPr lang="en-IN"/>
        </a:p>
      </dgm:t>
    </dgm:pt>
    <dgm:pt modelId="{410DAFD0-2B81-427A-A18F-74B3E5D84A66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Continue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93303D5-1917-43B3-84F9-2B5BDDBFCAF7}" type="parTrans" cxnId="{60B9223C-CCF9-40A3-8341-98AF0BD544EB}">
      <dgm:prSet/>
      <dgm:spPr/>
      <dgm:t>
        <a:bodyPr/>
        <a:lstStyle/>
        <a:p>
          <a:endParaRPr lang="en-IN"/>
        </a:p>
      </dgm:t>
    </dgm:pt>
    <dgm:pt modelId="{3D78B202-9896-4D10-9111-1049466E34E6}" type="sibTrans" cxnId="{60B9223C-CCF9-40A3-8341-98AF0BD544EB}">
      <dgm:prSet/>
      <dgm:spPr/>
      <dgm:t>
        <a:bodyPr/>
        <a:lstStyle/>
        <a:p>
          <a:endParaRPr lang="en-IN"/>
        </a:p>
      </dgm:t>
    </dgm:pt>
    <dgm:pt modelId="{6C8C619B-5FEA-4049-B757-579233864FED}">
      <dgm:prSet phldrT="[Text]" custT="1"/>
      <dgm:spPr/>
      <dgm:t>
        <a:bodyPr/>
        <a:lstStyle/>
        <a:p>
          <a:r>
            <a:rPr lang="en-US" sz="2200" dirty="0"/>
            <a:t>Stop tracking</a:t>
          </a:r>
          <a:endParaRPr lang="en-IN" sz="2200" dirty="0"/>
        </a:p>
      </dgm:t>
    </dgm:pt>
    <dgm:pt modelId="{671206E7-B7A6-4E9C-B7EC-151118DACFBC}" type="parTrans" cxnId="{8D0989BE-CED5-4C88-B5E4-A258E191FF86}">
      <dgm:prSet/>
      <dgm:spPr/>
      <dgm:t>
        <a:bodyPr/>
        <a:lstStyle/>
        <a:p>
          <a:endParaRPr lang="en-IN"/>
        </a:p>
      </dgm:t>
    </dgm:pt>
    <dgm:pt modelId="{2DD5907C-C287-430D-883D-0B1E2DE0983F}" type="sibTrans" cxnId="{8D0989BE-CED5-4C88-B5E4-A258E191FF86}">
      <dgm:prSet/>
      <dgm:spPr/>
      <dgm:t>
        <a:bodyPr/>
        <a:lstStyle/>
        <a:p>
          <a:endParaRPr lang="en-IN"/>
        </a:p>
      </dgm:t>
    </dgm:pt>
    <dgm:pt modelId="{D48A2F0F-D03D-49AC-83B0-2ED4F25D01B0}">
      <dgm:prSet phldrT="[Text]" custT="1"/>
      <dgm:spPr/>
      <dgm:t>
        <a:bodyPr/>
        <a:lstStyle/>
        <a:p>
          <a:r>
            <a:rPr lang="en-US" sz="2400" dirty="0"/>
            <a:t>Absorption</a:t>
          </a:r>
          <a:endParaRPr lang="en-IN" sz="2400" baseline="30000" dirty="0"/>
        </a:p>
      </dgm:t>
    </dgm:pt>
    <dgm:pt modelId="{70B204DC-B750-4CCB-9F0E-7A178197EB07}" type="sibTrans" cxnId="{3FBBD933-AA24-4AF9-BF46-232E2FB5238A}">
      <dgm:prSet/>
      <dgm:spPr/>
      <dgm:t>
        <a:bodyPr/>
        <a:lstStyle/>
        <a:p>
          <a:endParaRPr lang="en-IN"/>
        </a:p>
      </dgm:t>
    </dgm:pt>
    <dgm:pt modelId="{0BCF5DC2-DAFF-48BE-81DC-86E0D182B32A}" type="parTrans" cxnId="{3FBBD933-AA24-4AF9-BF46-232E2FB5238A}">
      <dgm:prSet/>
      <dgm:spPr/>
      <dgm:t>
        <a:bodyPr/>
        <a:lstStyle/>
        <a:p>
          <a:endParaRPr lang="en-IN"/>
        </a:p>
      </dgm:t>
    </dgm:pt>
    <dgm:pt modelId="{6A772B72-B0D2-4F3E-819A-0CC487E99172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88B5230-DDF3-483C-AA6E-89FFB35AAD8E}" type="sibTrans" cxnId="{B5B548A0-2B70-4F08-A807-CCB6B877B0C3}">
      <dgm:prSet/>
      <dgm:spPr/>
      <dgm:t>
        <a:bodyPr/>
        <a:lstStyle/>
        <a:p>
          <a:endParaRPr lang="en-IN"/>
        </a:p>
      </dgm:t>
    </dgm:pt>
    <dgm:pt modelId="{571E1560-537F-446E-8A13-6ED8159CE0A0}" type="parTrans" cxnId="{B5B548A0-2B70-4F08-A807-CCB6B877B0C3}">
      <dgm:prSet/>
      <dgm:spPr/>
      <dgm:t>
        <a:bodyPr/>
        <a:lstStyle/>
        <a:p>
          <a:endParaRPr lang="en-IN"/>
        </a:p>
      </dgm:t>
    </dgm:pt>
    <dgm:pt modelId="{43A9F237-D7C9-4BB4-B0CA-EF2B869D0E7F}">
      <dgm:prSet phldrT="[Text]" custT="1"/>
      <dgm:spPr/>
      <dgm:t>
        <a:bodyPr/>
        <a:lstStyle/>
        <a:p>
          <a:r>
            <a:rPr lang="en-US" sz="2400" dirty="0"/>
            <a:t>Escape</a:t>
          </a:r>
          <a:endParaRPr lang="en-IN" sz="2400" dirty="0"/>
        </a:p>
      </dgm:t>
    </dgm:pt>
    <dgm:pt modelId="{6D2486E3-05A0-4FE9-A55F-A40DD4737E65}" type="parTrans" cxnId="{3AF1395F-C8B1-4BF3-8F44-3751A6C8DF39}">
      <dgm:prSet/>
      <dgm:spPr/>
      <dgm:t>
        <a:bodyPr/>
        <a:lstStyle/>
        <a:p>
          <a:endParaRPr lang="en-IN"/>
        </a:p>
      </dgm:t>
    </dgm:pt>
    <dgm:pt modelId="{98392C60-78AF-4A3C-B12F-E42C03AB64BE}" type="sibTrans" cxnId="{3AF1395F-C8B1-4BF3-8F44-3751A6C8DF39}">
      <dgm:prSet/>
      <dgm:spPr/>
      <dgm:t>
        <a:bodyPr/>
        <a:lstStyle/>
        <a:p>
          <a:endParaRPr lang="en-IN"/>
        </a:p>
      </dgm:t>
    </dgm:pt>
    <dgm:pt modelId="{EB1F1D67-1C05-41CD-ADCB-9D417E4E300B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Else 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34D1B39A-FB60-433D-A3BA-7A7952C98F60}" type="parTrans" cxnId="{FCF7B30A-F3E8-4EC2-9D64-6B89A0D48A3B}">
      <dgm:prSet/>
      <dgm:spPr/>
      <dgm:t>
        <a:bodyPr/>
        <a:lstStyle/>
        <a:p>
          <a:endParaRPr lang="en-IN"/>
        </a:p>
      </dgm:t>
    </dgm:pt>
    <dgm:pt modelId="{6F6C9049-FBB3-452A-BB1C-8474E6D9E045}" type="sibTrans" cxnId="{FCF7B30A-F3E8-4EC2-9D64-6B89A0D48A3B}">
      <dgm:prSet/>
      <dgm:spPr/>
      <dgm:t>
        <a:bodyPr/>
        <a:lstStyle/>
        <a:p>
          <a:endParaRPr lang="en-IN"/>
        </a:p>
      </dgm:t>
    </dgm:pt>
    <dgm:pt modelId="{907EA36C-979C-4AFF-8F66-37B58239F112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If reflect, do nothing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F03ACA3-9314-4A0A-830D-51B9620DC2DA}" type="parTrans" cxnId="{2C840847-BB41-4933-8D10-4E0602F23C22}">
      <dgm:prSet/>
      <dgm:spPr/>
      <dgm:t>
        <a:bodyPr/>
        <a:lstStyle/>
        <a:p>
          <a:endParaRPr lang="en-IN"/>
        </a:p>
      </dgm:t>
    </dgm:pt>
    <dgm:pt modelId="{0218665B-D72F-43DF-A94C-093CFAF61E33}" type="sibTrans" cxnId="{2C840847-BB41-4933-8D10-4E0602F23C22}">
      <dgm:prSet/>
      <dgm:spPr/>
      <dgm:t>
        <a:bodyPr/>
        <a:lstStyle/>
        <a:p>
          <a:endParaRPr lang="en-IN"/>
        </a:p>
      </dgm:t>
    </dgm:pt>
    <dgm:pt modelId="{04103FAC-D695-4AEE-93EC-7B6768D7E3FC}" type="pres">
      <dgm:prSet presAssocID="{5BF569AB-C540-4502-B9C6-5E7324D4B30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1BD033-CFCB-4D3E-9855-44D05ED5300F}" type="pres">
      <dgm:prSet presAssocID="{FD73BFBB-3C75-46D8-BB79-47A7D612B0CB}" presName="root1" presStyleCnt="0"/>
      <dgm:spPr/>
    </dgm:pt>
    <dgm:pt modelId="{11DE48AB-D8BE-4BC2-9B06-8C49CF83D837}" type="pres">
      <dgm:prSet presAssocID="{FD73BFBB-3C75-46D8-BB79-47A7D612B0CB}" presName="LevelOneTextNode" presStyleLbl="node0" presStyleIdx="0" presStyleCnt="1" custScaleX="232732" custScaleY="851665">
        <dgm:presLayoutVars>
          <dgm:chPref val="3"/>
        </dgm:presLayoutVars>
      </dgm:prSet>
      <dgm:spPr/>
    </dgm:pt>
    <dgm:pt modelId="{927F2E62-EE69-4DC4-917A-A3E9AD3BC3CB}" type="pres">
      <dgm:prSet presAssocID="{FD73BFBB-3C75-46D8-BB79-47A7D612B0CB}" presName="level2hierChild" presStyleCnt="0"/>
      <dgm:spPr/>
    </dgm:pt>
    <dgm:pt modelId="{2FFD1B6B-2C55-4865-B2E3-B70D78C25039}" type="pres">
      <dgm:prSet presAssocID="{6D2486E3-05A0-4FE9-A55F-A40DD4737E65}" presName="conn2-1" presStyleLbl="parChTrans1D2" presStyleIdx="0" presStyleCnt="5"/>
      <dgm:spPr/>
    </dgm:pt>
    <dgm:pt modelId="{2DA4845E-7C84-4252-9204-44E61ADD04BC}" type="pres">
      <dgm:prSet presAssocID="{6D2486E3-05A0-4FE9-A55F-A40DD4737E65}" presName="connTx" presStyleLbl="parChTrans1D2" presStyleIdx="0" presStyleCnt="5"/>
      <dgm:spPr/>
    </dgm:pt>
    <dgm:pt modelId="{7642CF1D-BCDC-4FB2-AE52-25EBEC4EF376}" type="pres">
      <dgm:prSet presAssocID="{43A9F237-D7C9-4BB4-B0CA-EF2B869D0E7F}" presName="root2" presStyleCnt="0"/>
      <dgm:spPr/>
    </dgm:pt>
    <dgm:pt modelId="{59A266CE-A355-4BD0-94E7-B41BCA5DAAD9}" type="pres">
      <dgm:prSet presAssocID="{43A9F237-D7C9-4BB4-B0CA-EF2B869D0E7F}" presName="LevelTwoTextNode" presStyleLbl="node2" presStyleIdx="0" presStyleCnt="5" custScaleX="118750">
        <dgm:presLayoutVars>
          <dgm:chPref val="3"/>
        </dgm:presLayoutVars>
      </dgm:prSet>
      <dgm:spPr/>
    </dgm:pt>
    <dgm:pt modelId="{3B1C2F39-E4B6-41E2-B4C2-46917C424AD1}" type="pres">
      <dgm:prSet presAssocID="{43A9F237-D7C9-4BB4-B0CA-EF2B869D0E7F}" presName="level3hierChild" presStyleCnt="0"/>
      <dgm:spPr/>
    </dgm:pt>
    <dgm:pt modelId="{AD1BF28E-8A3C-4882-ABEA-A92AF19F11E4}" type="pres">
      <dgm:prSet presAssocID="{DF03ACA3-9314-4A0A-830D-51B9620DC2DA}" presName="conn2-1" presStyleLbl="parChTrans1D3" presStyleIdx="0" presStyleCnt="5"/>
      <dgm:spPr/>
    </dgm:pt>
    <dgm:pt modelId="{780386B8-F509-4B31-8010-019640101981}" type="pres">
      <dgm:prSet presAssocID="{DF03ACA3-9314-4A0A-830D-51B9620DC2DA}" presName="connTx" presStyleLbl="parChTrans1D3" presStyleIdx="0" presStyleCnt="5"/>
      <dgm:spPr/>
    </dgm:pt>
    <dgm:pt modelId="{7FC49385-0AF4-4AAD-8CD1-9EFE154E8E99}" type="pres">
      <dgm:prSet presAssocID="{907EA36C-979C-4AFF-8F66-37B58239F112}" presName="root2" presStyleCnt="0"/>
      <dgm:spPr/>
    </dgm:pt>
    <dgm:pt modelId="{3929737C-DD78-41AF-BD47-1F4B294F3ABD}" type="pres">
      <dgm:prSet presAssocID="{907EA36C-979C-4AFF-8F66-37B58239F112}" presName="LevelTwoTextNode" presStyleLbl="node3" presStyleIdx="0" presStyleCnt="5" custScaleX="136233">
        <dgm:presLayoutVars>
          <dgm:chPref val="3"/>
        </dgm:presLayoutVars>
      </dgm:prSet>
      <dgm:spPr>
        <a:xfrm>
          <a:off x="5908693" y="954439"/>
          <a:ext cx="1862287" cy="683493"/>
        </a:xfrm>
        <a:prstGeom prst="roundRect">
          <a:avLst>
            <a:gd name="adj" fmla="val 10000"/>
          </a:avLst>
        </a:prstGeom>
      </dgm:spPr>
    </dgm:pt>
    <dgm:pt modelId="{1B42F6AB-1A71-42F8-9D38-EFA681A73F94}" type="pres">
      <dgm:prSet presAssocID="{907EA36C-979C-4AFF-8F66-37B58239F112}" presName="level3hierChild" presStyleCnt="0"/>
      <dgm:spPr/>
    </dgm:pt>
    <dgm:pt modelId="{6D8E7636-2009-4C07-80C5-938A17E21DA7}" type="pres">
      <dgm:prSet presAssocID="{34D1B39A-FB60-433D-A3BA-7A7952C98F60}" presName="conn2-1" presStyleLbl="parChTrans1D4" presStyleIdx="0" presStyleCnt="4"/>
      <dgm:spPr/>
    </dgm:pt>
    <dgm:pt modelId="{74277682-7369-4F1A-A4A0-84083CA1F8F5}" type="pres">
      <dgm:prSet presAssocID="{34D1B39A-FB60-433D-A3BA-7A7952C98F60}" presName="connTx" presStyleLbl="parChTrans1D4" presStyleIdx="0" presStyleCnt="4"/>
      <dgm:spPr/>
    </dgm:pt>
    <dgm:pt modelId="{12BB8F37-E153-4B04-BD4F-A48834DFDF08}" type="pres">
      <dgm:prSet presAssocID="{EB1F1D67-1C05-41CD-ADCB-9D417E4E300B}" presName="root2" presStyleCnt="0"/>
      <dgm:spPr/>
    </dgm:pt>
    <dgm:pt modelId="{3642462F-6C83-4F61-A324-099AAEA17300}" type="pres">
      <dgm:prSet presAssocID="{EB1F1D67-1C05-41CD-ADCB-9D417E4E300B}" presName="LevelTwoTextNode" presStyleLbl="node4" presStyleIdx="0" presStyleCnt="4" custScaleX="137079">
        <dgm:presLayoutVars>
          <dgm:chPref val="3"/>
        </dgm:presLayoutVars>
      </dgm:prSet>
      <dgm:spPr>
        <a:xfrm>
          <a:off x="5066827" y="252909"/>
          <a:ext cx="1721862" cy="860931"/>
        </a:xfrm>
        <a:prstGeom prst="roundRect">
          <a:avLst>
            <a:gd name="adj" fmla="val 10000"/>
          </a:avLst>
        </a:prstGeom>
      </dgm:spPr>
    </dgm:pt>
    <dgm:pt modelId="{642192B0-6DC9-487C-8AF1-738316960962}" type="pres">
      <dgm:prSet presAssocID="{EB1F1D67-1C05-41CD-ADCB-9D417E4E300B}" presName="level3hierChild" presStyleCnt="0"/>
      <dgm:spPr/>
    </dgm:pt>
    <dgm:pt modelId="{6CB1538E-7B7D-4451-AD66-E98066789C35}" type="pres">
      <dgm:prSet presAssocID="{0BCF5DC2-DAFF-48BE-81DC-86E0D182B32A}" presName="conn2-1" presStyleLbl="parChTrans1D2" presStyleIdx="1" presStyleCnt="5"/>
      <dgm:spPr/>
    </dgm:pt>
    <dgm:pt modelId="{81052502-4D29-4868-8E0A-162D314A8B3D}" type="pres">
      <dgm:prSet presAssocID="{0BCF5DC2-DAFF-48BE-81DC-86E0D182B32A}" presName="connTx" presStyleLbl="parChTrans1D2" presStyleIdx="1" presStyleCnt="5"/>
      <dgm:spPr/>
    </dgm:pt>
    <dgm:pt modelId="{3F65C27C-AAEA-47F2-9937-6C034EDFE658}" type="pres">
      <dgm:prSet presAssocID="{D48A2F0F-D03D-49AC-83B0-2ED4F25D01B0}" presName="root2" presStyleCnt="0"/>
      <dgm:spPr/>
    </dgm:pt>
    <dgm:pt modelId="{302CDC5E-14A8-4D68-9924-5D4ACE5969FA}" type="pres">
      <dgm:prSet presAssocID="{D48A2F0F-D03D-49AC-83B0-2ED4F25D01B0}" presName="LevelTwoTextNode" presStyleLbl="node2" presStyleIdx="1" presStyleCnt="5" custScaleX="118750">
        <dgm:presLayoutVars>
          <dgm:chPref val="3"/>
        </dgm:presLayoutVars>
      </dgm:prSet>
      <dgm:spPr/>
    </dgm:pt>
    <dgm:pt modelId="{5F9A7161-CC31-4652-8B8D-215CB9755FFA}" type="pres">
      <dgm:prSet presAssocID="{D48A2F0F-D03D-49AC-83B0-2ED4F25D01B0}" presName="level3hierChild" presStyleCnt="0"/>
      <dgm:spPr/>
    </dgm:pt>
    <dgm:pt modelId="{8FBCDE9B-4155-4203-8736-128950A95878}" type="pres">
      <dgm:prSet presAssocID="{571E1560-537F-446E-8A13-6ED8159CE0A0}" presName="conn2-1" presStyleLbl="parChTrans1D3" presStyleIdx="1" presStyleCnt="5"/>
      <dgm:spPr/>
    </dgm:pt>
    <dgm:pt modelId="{16C4D6CB-02AF-4686-A460-69645B7F3DE5}" type="pres">
      <dgm:prSet presAssocID="{571E1560-537F-446E-8A13-6ED8159CE0A0}" presName="connTx" presStyleLbl="parChTrans1D3" presStyleIdx="1" presStyleCnt="5"/>
      <dgm:spPr/>
    </dgm:pt>
    <dgm:pt modelId="{98C364C8-C146-4FC6-B6C5-E98D8D867693}" type="pres">
      <dgm:prSet presAssocID="{6A772B72-B0D2-4F3E-819A-0CC487E99172}" presName="root2" presStyleCnt="0"/>
      <dgm:spPr/>
    </dgm:pt>
    <dgm:pt modelId="{7DFE409B-6337-403D-A231-FFCFB6448548}" type="pres">
      <dgm:prSet presAssocID="{6A772B72-B0D2-4F3E-819A-0CC487E99172}" presName="LevelTwoTextNode" presStyleLbl="node3" presStyleIdx="1" presStyleCnt="5" custScaleX="137079">
        <dgm:presLayoutVars>
          <dgm:chPref val="3"/>
        </dgm:presLayoutVars>
      </dgm:prSet>
      <dgm:spPr/>
    </dgm:pt>
    <dgm:pt modelId="{8C40E712-33ED-419A-BB30-4C57E8ECBE6F}" type="pres">
      <dgm:prSet presAssocID="{6A772B72-B0D2-4F3E-819A-0CC487E99172}" presName="level3hierChild" presStyleCnt="0"/>
      <dgm:spPr/>
    </dgm:pt>
    <dgm:pt modelId="{091C4FF4-C522-4731-AEF9-AC25BDC1A959}" type="pres">
      <dgm:prSet presAssocID="{AF640F54-3E96-4398-B620-775EAB79CDC8}" presName="conn2-1" presStyleLbl="parChTrans1D2" presStyleIdx="2" presStyleCnt="5"/>
      <dgm:spPr/>
    </dgm:pt>
    <dgm:pt modelId="{5F627C1E-8821-4E90-AD19-5E511BC5D367}" type="pres">
      <dgm:prSet presAssocID="{AF640F54-3E96-4398-B620-775EAB79CDC8}" presName="connTx" presStyleLbl="parChTrans1D2" presStyleIdx="2" presStyleCnt="5"/>
      <dgm:spPr/>
    </dgm:pt>
    <dgm:pt modelId="{AD244EFB-82BD-4DC5-8E8F-F7BB3B2A03C3}" type="pres">
      <dgm:prSet presAssocID="{11DC519D-CD4C-4ED7-A1E5-7B01619C2077}" presName="root2" presStyleCnt="0"/>
      <dgm:spPr/>
    </dgm:pt>
    <dgm:pt modelId="{6D10632D-4AC9-4720-BD3C-F9D341A5D4EA}" type="pres">
      <dgm:prSet presAssocID="{11DC519D-CD4C-4ED7-A1E5-7B01619C2077}" presName="LevelTwoTextNode" presStyleLbl="node2" presStyleIdx="2" presStyleCnt="5" custScaleX="118750">
        <dgm:presLayoutVars>
          <dgm:chPref val="3"/>
        </dgm:presLayoutVars>
      </dgm:prSet>
      <dgm:spPr/>
    </dgm:pt>
    <dgm:pt modelId="{7927F137-A8CF-4E81-8840-AF287BBB9ACC}" type="pres">
      <dgm:prSet presAssocID="{11DC519D-CD4C-4ED7-A1E5-7B01619C2077}" presName="level3hierChild" presStyleCnt="0"/>
      <dgm:spPr/>
    </dgm:pt>
    <dgm:pt modelId="{6CB032A5-58D6-489C-BBCC-5A0B5FC98945}" type="pres">
      <dgm:prSet presAssocID="{D93303D5-1917-43B3-84F9-2B5BDDBFCAF7}" presName="conn2-1" presStyleLbl="parChTrans1D3" presStyleIdx="2" presStyleCnt="5"/>
      <dgm:spPr/>
    </dgm:pt>
    <dgm:pt modelId="{12CDB7C7-5154-4C4D-B16D-719C5D650350}" type="pres">
      <dgm:prSet presAssocID="{D93303D5-1917-43B3-84F9-2B5BDDBFCAF7}" presName="connTx" presStyleLbl="parChTrans1D3" presStyleIdx="2" presStyleCnt="5"/>
      <dgm:spPr/>
    </dgm:pt>
    <dgm:pt modelId="{E3164942-0D67-4127-988C-085380635E1E}" type="pres">
      <dgm:prSet presAssocID="{410DAFD0-2B81-427A-A18F-74B3E5D84A66}" presName="root2" presStyleCnt="0"/>
      <dgm:spPr/>
    </dgm:pt>
    <dgm:pt modelId="{4F03A162-A268-4EA6-8042-6AD6ACB22B6B}" type="pres">
      <dgm:prSet presAssocID="{410DAFD0-2B81-427A-A18F-74B3E5D84A66}" presName="LevelTwoTextNode" presStyleLbl="node3" presStyleIdx="2" presStyleCnt="5" custScaleX="137079" custScaleY="102046">
        <dgm:presLayoutVars>
          <dgm:chPref val="3"/>
        </dgm:presLayoutVars>
      </dgm:prSet>
      <dgm:spPr/>
    </dgm:pt>
    <dgm:pt modelId="{8E8EA874-382D-4B60-AD3A-699BC27EE754}" type="pres">
      <dgm:prSet presAssocID="{410DAFD0-2B81-427A-A18F-74B3E5D84A66}" presName="level3hierChild" presStyleCnt="0"/>
      <dgm:spPr/>
    </dgm:pt>
    <dgm:pt modelId="{2CACBB9D-01E1-4B29-8B16-F8F220C80153}" type="pres">
      <dgm:prSet presAssocID="{BAB3ED1D-C7D4-4A16-AA6A-0D9EFA8AE53A}" presName="conn2-1" presStyleLbl="parChTrans1D2" presStyleIdx="3" presStyleCnt="5"/>
      <dgm:spPr/>
    </dgm:pt>
    <dgm:pt modelId="{6BB0D4EA-34E7-478A-B2E1-B77CD861B6A1}" type="pres">
      <dgm:prSet presAssocID="{BAB3ED1D-C7D4-4A16-AA6A-0D9EFA8AE53A}" presName="connTx" presStyleLbl="parChTrans1D2" presStyleIdx="3" presStyleCnt="5"/>
      <dgm:spPr/>
    </dgm:pt>
    <dgm:pt modelId="{7EB0779C-EBF4-4CAF-BDBF-B0E3AB4A3E0A}" type="pres">
      <dgm:prSet presAssocID="{7F786C76-F09C-4385-9056-2D91A45D7DF2}" presName="root2" presStyleCnt="0"/>
      <dgm:spPr/>
    </dgm:pt>
    <dgm:pt modelId="{238A8CF8-7403-4D95-BDC3-FE43FFD77341}" type="pres">
      <dgm:prSet presAssocID="{7F786C76-F09C-4385-9056-2D91A45D7DF2}" presName="LevelTwoTextNode" presStyleLbl="node2" presStyleIdx="3" presStyleCnt="5" custScaleX="118750">
        <dgm:presLayoutVars>
          <dgm:chPref val="3"/>
        </dgm:presLayoutVars>
      </dgm:prSet>
      <dgm:spPr/>
    </dgm:pt>
    <dgm:pt modelId="{970D6F44-386E-4DD6-A4EE-DE5658B64211}" type="pres">
      <dgm:prSet presAssocID="{7F786C76-F09C-4385-9056-2D91A45D7DF2}" presName="level3hierChild" presStyleCnt="0"/>
      <dgm:spPr/>
    </dgm:pt>
    <dgm:pt modelId="{453B8F83-E39F-4179-A40B-A4A2657888BC}" type="pres">
      <dgm:prSet presAssocID="{67FC6A76-2058-4585-8BBA-88AA18655A5C}" presName="conn2-1" presStyleLbl="parChTrans1D3" presStyleIdx="3" presStyleCnt="5"/>
      <dgm:spPr/>
    </dgm:pt>
    <dgm:pt modelId="{8586538D-354F-4F18-9831-E401901F5268}" type="pres">
      <dgm:prSet presAssocID="{67FC6A76-2058-4585-8BBA-88AA18655A5C}" presName="connTx" presStyleLbl="parChTrans1D3" presStyleIdx="3" presStyleCnt="5"/>
      <dgm:spPr/>
    </dgm:pt>
    <dgm:pt modelId="{A86F03D6-7466-4B38-BF4F-5056651FC65E}" type="pres">
      <dgm:prSet presAssocID="{05204A9C-52CD-4CE9-9A5A-A5DD81BE1790}" presName="root2" presStyleCnt="0"/>
      <dgm:spPr/>
    </dgm:pt>
    <dgm:pt modelId="{1ECC9035-3A00-4F89-A5A5-8ECDD93FB9CC}" type="pres">
      <dgm:prSet presAssocID="{05204A9C-52CD-4CE9-9A5A-A5DD81BE1790}" presName="LevelTwoTextNode" presStyleLbl="node3" presStyleIdx="3" presStyleCnt="5" custScaleX="137079" custScaleY="177955">
        <dgm:presLayoutVars>
          <dgm:chPref val="3"/>
        </dgm:presLayoutVars>
      </dgm:prSet>
      <dgm:spPr/>
    </dgm:pt>
    <dgm:pt modelId="{3F8523A0-A5CC-49B0-86E8-7D0525C3DABE}" type="pres">
      <dgm:prSet presAssocID="{05204A9C-52CD-4CE9-9A5A-A5DD81BE1790}" presName="level3hierChild" presStyleCnt="0"/>
      <dgm:spPr/>
    </dgm:pt>
    <dgm:pt modelId="{6055C440-368A-4165-A75A-326BCB031AB0}" type="pres">
      <dgm:prSet presAssocID="{87F482CC-F5AD-4CCD-8BDB-12DA6178CB82}" presName="conn2-1" presStyleLbl="parChTrans1D4" presStyleIdx="1" presStyleCnt="4"/>
      <dgm:spPr/>
    </dgm:pt>
    <dgm:pt modelId="{4B36E2BC-881F-400C-BEC5-C917131F69AF}" type="pres">
      <dgm:prSet presAssocID="{87F482CC-F5AD-4CCD-8BDB-12DA6178CB82}" presName="connTx" presStyleLbl="parChTrans1D4" presStyleIdx="1" presStyleCnt="4"/>
      <dgm:spPr/>
    </dgm:pt>
    <dgm:pt modelId="{AAA8A1F1-FA03-4416-8722-C009D212CD03}" type="pres">
      <dgm:prSet presAssocID="{B0AF56E7-AD67-4A78-9DBC-EC41016FE65F}" presName="root2" presStyleCnt="0"/>
      <dgm:spPr/>
    </dgm:pt>
    <dgm:pt modelId="{434C32FD-1EEA-4F7D-B6F8-B3671C411D43}" type="pres">
      <dgm:prSet presAssocID="{B0AF56E7-AD67-4A78-9DBC-EC41016FE65F}" presName="LevelTwoTextNode" presStyleLbl="node4" presStyleIdx="1" presStyleCnt="4">
        <dgm:presLayoutVars>
          <dgm:chPref val="3"/>
        </dgm:presLayoutVars>
      </dgm:prSet>
      <dgm:spPr/>
    </dgm:pt>
    <dgm:pt modelId="{0C456609-BE1E-4572-965D-41AB9C787398}" type="pres">
      <dgm:prSet presAssocID="{B0AF56E7-AD67-4A78-9DBC-EC41016FE65F}" presName="level3hierChild" presStyleCnt="0"/>
      <dgm:spPr/>
    </dgm:pt>
    <dgm:pt modelId="{EC0E5E7D-B7D6-4D66-89A1-BD644DF11C32}" type="pres">
      <dgm:prSet presAssocID="{DC45EFF4-BB3A-4A33-AEA7-01E30D260BF1}" presName="conn2-1" presStyleLbl="parChTrans1D2" presStyleIdx="4" presStyleCnt="5"/>
      <dgm:spPr/>
    </dgm:pt>
    <dgm:pt modelId="{74A7262C-C190-472A-BF89-B7C466A36F94}" type="pres">
      <dgm:prSet presAssocID="{DC45EFF4-BB3A-4A33-AEA7-01E30D260BF1}" presName="connTx" presStyleLbl="parChTrans1D2" presStyleIdx="4" presStyleCnt="5"/>
      <dgm:spPr/>
    </dgm:pt>
    <dgm:pt modelId="{7C1C9301-A673-4C51-8119-FDBDEB92A2B3}" type="pres">
      <dgm:prSet presAssocID="{887A8F61-F868-41C1-94D8-2C92CBC48E87}" presName="root2" presStyleCnt="0"/>
      <dgm:spPr/>
    </dgm:pt>
    <dgm:pt modelId="{D4B61B1A-979C-45D5-A663-48083E9A93C5}" type="pres">
      <dgm:prSet presAssocID="{887A8F61-F868-41C1-94D8-2C92CBC48E87}" presName="LevelTwoTextNode" presStyleLbl="node2" presStyleIdx="4" presStyleCnt="5" custScaleX="118750">
        <dgm:presLayoutVars>
          <dgm:chPref val="3"/>
        </dgm:presLayoutVars>
      </dgm:prSet>
      <dgm:spPr/>
    </dgm:pt>
    <dgm:pt modelId="{1165CD5A-0A37-4D1D-9F58-C90C41C49C4C}" type="pres">
      <dgm:prSet presAssocID="{887A8F61-F868-41C1-94D8-2C92CBC48E87}" presName="level3hierChild" presStyleCnt="0"/>
      <dgm:spPr/>
    </dgm:pt>
    <dgm:pt modelId="{3C399899-3049-4B6C-962E-4A143BB15B54}" type="pres">
      <dgm:prSet presAssocID="{DAB763FE-D499-49BE-AE0D-F07EB5AEBB6E}" presName="conn2-1" presStyleLbl="parChTrans1D3" presStyleIdx="4" presStyleCnt="5"/>
      <dgm:spPr/>
    </dgm:pt>
    <dgm:pt modelId="{801F29DD-ACE0-4B4E-A92C-7E3C7F40B55B}" type="pres">
      <dgm:prSet presAssocID="{DAB763FE-D499-49BE-AE0D-F07EB5AEBB6E}" presName="connTx" presStyleLbl="parChTrans1D3" presStyleIdx="4" presStyleCnt="5"/>
      <dgm:spPr/>
    </dgm:pt>
    <dgm:pt modelId="{E76DA36F-B109-4E48-A19C-A54E6727BFC7}" type="pres">
      <dgm:prSet presAssocID="{7F7A945C-A092-4A5E-9FE1-556E156B9017}" presName="root2" presStyleCnt="0"/>
      <dgm:spPr/>
    </dgm:pt>
    <dgm:pt modelId="{A47CA255-ECC0-442B-A188-B0596C2CFB5A}" type="pres">
      <dgm:prSet presAssocID="{7F7A945C-A092-4A5E-9FE1-556E156B9017}" presName="LevelTwoTextNode" presStyleLbl="node3" presStyleIdx="4" presStyleCnt="5" custScaleX="137079" custScaleY="170631">
        <dgm:presLayoutVars>
          <dgm:chPref val="3"/>
        </dgm:presLayoutVars>
      </dgm:prSet>
      <dgm:spPr/>
    </dgm:pt>
    <dgm:pt modelId="{41F664C0-6B80-4FD3-8CBB-582A9963A3AE}" type="pres">
      <dgm:prSet presAssocID="{7F7A945C-A092-4A5E-9FE1-556E156B9017}" presName="level3hierChild" presStyleCnt="0"/>
      <dgm:spPr/>
    </dgm:pt>
    <dgm:pt modelId="{92C70301-E4DB-46F1-81EC-F486AF352527}" type="pres">
      <dgm:prSet presAssocID="{B84B87A6-B735-4E9A-8F29-021590E84464}" presName="conn2-1" presStyleLbl="parChTrans1D4" presStyleIdx="2" presStyleCnt="4"/>
      <dgm:spPr/>
    </dgm:pt>
    <dgm:pt modelId="{8BA4E9E1-75CF-452B-92C8-BC4987057B8D}" type="pres">
      <dgm:prSet presAssocID="{B84B87A6-B735-4E9A-8F29-021590E84464}" presName="connTx" presStyleLbl="parChTrans1D4" presStyleIdx="2" presStyleCnt="4"/>
      <dgm:spPr/>
    </dgm:pt>
    <dgm:pt modelId="{05B67BBC-CA30-47A9-A62F-6BEDD995D0EE}" type="pres">
      <dgm:prSet presAssocID="{734DD50C-42B5-416E-82D8-850037039912}" presName="root2" presStyleCnt="0"/>
      <dgm:spPr/>
    </dgm:pt>
    <dgm:pt modelId="{DDC6E721-E277-4800-A07F-DA46CEE74CB5}" type="pres">
      <dgm:prSet presAssocID="{734DD50C-42B5-416E-82D8-850037039912}" presName="LevelTwoTextNode" presStyleLbl="node4" presStyleIdx="2" presStyleCnt="4">
        <dgm:presLayoutVars>
          <dgm:chPref val="3"/>
        </dgm:presLayoutVars>
      </dgm:prSet>
      <dgm:spPr/>
    </dgm:pt>
    <dgm:pt modelId="{2D2EBDCC-455F-41FA-A646-40B24D869CB8}" type="pres">
      <dgm:prSet presAssocID="{734DD50C-42B5-416E-82D8-850037039912}" presName="level3hierChild" presStyleCnt="0"/>
      <dgm:spPr/>
    </dgm:pt>
    <dgm:pt modelId="{180F99A3-4F05-46EB-BC3A-B4D7AAAF46D5}" type="pres">
      <dgm:prSet presAssocID="{671206E7-B7A6-4E9C-B7EC-151118DACFBC}" presName="conn2-1" presStyleLbl="parChTrans1D4" presStyleIdx="3" presStyleCnt="4"/>
      <dgm:spPr/>
    </dgm:pt>
    <dgm:pt modelId="{05E8FD30-C1CF-4012-AB23-697DA6403FAA}" type="pres">
      <dgm:prSet presAssocID="{671206E7-B7A6-4E9C-B7EC-151118DACFBC}" presName="connTx" presStyleLbl="parChTrans1D4" presStyleIdx="3" presStyleCnt="4"/>
      <dgm:spPr/>
    </dgm:pt>
    <dgm:pt modelId="{4611997C-6792-4D11-A49F-F575B9D4254A}" type="pres">
      <dgm:prSet presAssocID="{6C8C619B-5FEA-4049-B757-579233864FED}" presName="root2" presStyleCnt="0"/>
      <dgm:spPr/>
    </dgm:pt>
    <dgm:pt modelId="{30C1300A-AF4B-4CFD-88C3-D51C5D473D6C}" type="pres">
      <dgm:prSet presAssocID="{6C8C619B-5FEA-4049-B757-579233864FED}" presName="LevelTwoTextNode" presStyleLbl="node4" presStyleIdx="3" presStyleCnt="4">
        <dgm:presLayoutVars>
          <dgm:chPref val="3"/>
        </dgm:presLayoutVars>
      </dgm:prSet>
      <dgm:spPr/>
    </dgm:pt>
    <dgm:pt modelId="{50FC41D0-322B-4677-8E44-51E88973FEFD}" type="pres">
      <dgm:prSet presAssocID="{6C8C619B-5FEA-4049-B757-579233864FED}" presName="level3hierChild" presStyleCnt="0"/>
      <dgm:spPr/>
    </dgm:pt>
  </dgm:ptLst>
  <dgm:cxnLst>
    <dgm:cxn modelId="{1DD90200-13F7-4CAF-B1CB-4B067FC2E69F}" type="presOf" srcId="{BAB3ED1D-C7D4-4A16-AA6A-0D9EFA8AE53A}" destId="{6BB0D4EA-34E7-478A-B2E1-B77CD861B6A1}" srcOrd="1" destOrd="0" presId="urn:microsoft.com/office/officeart/2005/8/layout/hierarchy2"/>
    <dgm:cxn modelId="{4E418A05-4AD1-486F-9519-00DBE9D33098}" type="presOf" srcId="{6C8C619B-5FEA-4049-B757-579233864FED}" destId="{30C1300A-AF4B-4CFD-88C3-D51C5D473D6C}" srcOrd="0" destOrd="0" presId="urn:microsoft.com/office/officeart/2005/8/layout/hierarchy2"/>
    <dgm:cxn modelId="{02A5580A-190B-4463-8339-8A77C10B91BF}" type="presOf" srcId="{AF640F54-3E96-4398-B620-775EAB79CDC8}" destId="{5F627C1E-8821-4E90-AD19-5E511BC5D367}" srcOrd="1" destOrd="0" presId="urn:microsoft.com/office/officeart/2005/8/layout/hierarchy2"/>
    <dgm:cxn modelId="{FCF7B30A-F3E8-4EC2-9D64-6B89A0D48A3B}" srcId="{907EA36C-979C-4AFF-8F66-37B58239F112}" destId="{EB1F1D67-1C05-41CD-ADCB-9D417E4E300B}" srcOrd="0" destOrd="0" parTransId="{34D1B39A-FB60-433D-A3BA-7A7952C98F60}" sibTransId="{6F6C9049-FBB3-452A-BB1C-8474E6D9E045}"/>
    <dgm:cxn modelId="{B49B640B-8F32-4665-903C-049202D7882E}" type="presOf" srcId="{B84B87A6-B735-4E9A-8F29-021590E84464}" destId="{8BA4E9E1-75CF-452B-92C8-BC4987057B8D}" srcOrd="1" destOrd="0" presId="urn:microsoft.com/office/officeart/2005/8/layout/hierarchy2"/>
    <dgm:cxn modelId="{07BAF51B-EBD8-4E50-8119-D355A2D46064}" type="presOf" srcId="{34D1B39A-FB60-433D-A3BA-7A7952C98F60}" destId="{74277682-7369-4F1A-A4A0-84083CA1F8F5}" srcOrd="1" destOrd="0" presId="urn:microsoft.com/office/officeart/2005/8/layout/hierarchy2"/>
    <dgm:cxn modelId="{9FD4F41D-0938-4863-B287-71BF7A4DF09F}" type="presOf" srcId="{671206E7-B7A6-4E9C-B7EC-151118DACFBC}" destId="{05E8FD30-C1CF-4012-AB23-697DA6403FAA}" srcOrd="1" destOrd="0" presId="urn:microsoft.com/office/officeart/2005/8/layout/hierarchy2"/>
    <dgm:cxn modelId="{FFDC6F21-7E4A-467E-A6E3-B7DEB83D393F}" srcId="{FD73BFBB-3C75-46D8-BB79-47A7D612B0CB}" destId="{887A8F61-F868-41C1-94D8-2C92CBC48E87}" srcOrd="4" destOrd="0" parTransId="{DC45EFF4-BB3A-4A33-AEA7-01E30D260BF1}" sibTransId="{9379F920-8DB8-496A-8329-EF518D800A6A}"/>
    <dgm:cxn modelId="{3C3D9124-6578-4D6B-BC0D-5659DAC9D548}" type="presOf" srcId="{87F482CC-F5AD-4CCD-8BDB-12DA6178CB82}" destId="{4B36E2BC-881F-400C-BEC5-C917131F69AF}" srcOrd="1" destOrd="0" presId="urn:microsoft.com/office/officeart/2005/8/layout/hierarchy2"/>
    <dgm:cxn modelId="{6E6E6C2A-B687-4578-9A80-EBECFBFD518D}" type="presOf" srcId="{DC45EFF4-BB3A-4A33-AEA7-01E30D260BF1}" destId="{74A7262C-C190-472A-BF89-B7C466A36F94}" srcOrd="1" destOrd="0" presId="urn:microsoft.com/office/officeart/2005/8/layout/hierarchy2"/>
    <dgm:cxn modelId="{54C15B2C-F334-404A-9E85-9E16C87A1ED3}" type="presOf" srcId="{D93303D5-1917-43B3-84F9-2B5BDDBFCAF7}" destId="{12CDB7C7-5154-4C4D-B16D-719C5D650350}" srcOrd="1" destOrd="0" presId="urn:microsoft.com/office/officeart/2005/8/layout/hierarchy2"/>
    <dgm:cxn modelId="{097D5D2C-049D-46F1-BD62-73F7262388A2}" type="presOf" srcId="{7F786C76-F09C-4385-9056-2D91A45D7DF2}" destId="{238A8CF8-7403-4D95-BDC3-FE43FFD77341}" srcOrd="0" destOrd="0" presId="urn:microsoft.com/office/officeart/2005/8/layout/hierarchy2"/>
    <dgm:cxn modelId="{45A60B30-9C8C-4ED5-9609-1F52A31758B5}" type="presOf" srcId="{DAB763FE-D499-49BE-AE0D-F07EB5AEBB6E}" destId="{3C399899-3049-4B6C-962E-4A143BB15B54}" srcOrd="0" destOrd="0" presId="urn:microsoft.com/office/officeart/2005/8/layout/hierarchy2"/>
    <dgm:cxn modelId="{3FBBD933-AA24-4AF9-BF46-232E2FB5238A}" srcId="{FD73BFBB-3C75-46D8-BB79-47A7D612B0CB}" destId="{D48A2F0F-D03D-49AC-83B0-2ED4F25D01B0}" srcOrd="1" destOrd="0" parTransId="{0BCF5DC2-DAFF-48BE-81DC-86E0D182B32A}" sibTransId="{70B204DC-B750-4CCB-9F0E-7A178197EB07}"/>
    <dgm:cxn modelId="{5D57BD34-7B2A-4F66-A52A-5290489A941D}" type="presOf" srcId="{87F482CC-F5AD-4CCD-8BDB-12DA6178CB82}" destId="{6055C440-368A-4165-A75A-326BCB031AB0}" srcOrd="0" destOrd="0" presId="urn:microsoft.com/office/officeart/2005/8/layout/hierarchy2"/>
    <dgm:cxn modelId="{938A1B3A-09A8-4A3E-9CEB-6B07245F5D5E}" type="presOf" srcId="{5BF569AB-C540-4502-B9C6-5E7324D4B300}" destId="{04103FAC-D695-4AEE-93EC-7B6768D7E3FC}" srcOrd="0" destOrd="0" presId="urn:microsoft.com/office/officeart/2005/8/layout/hierarchy2"/>
    <dgm:cxn modelId="{F01F873B-DDF8-4B3F-B772-2F6F53FEB79C}" type="presOf" srcId="{EB1F1D67-1C05-41CD-ADCB-9D417E4E300B}" destId="{3642462F-6C83-4F61-A324-099AAEA17300}" srcOrd="0" destOrd="0" presId="urn:microsoft.com/office/officeart/2005/8/layout/hierarchy2"/>
    <dgm:cxn modelId="{60B9223C-CCF9-40A3-8341-98AF0BD544EB}" srcId="{11DC519D-CD4C-4ED7-A1E5-7B01619C2077}" destId="{410DAFD0-2B81-427A-A18F-74B3E5D84A66}" srcOrd="0" destOrd="0" parTransId="{D93303D5-1917-43B3-84F9-2B5BDDBFCAF7}" sibTransId="{3D78B202-9896-4D10-9111-1049466E34E6}"/>
    <dgm:cxn modelId="{7592065C-EAD8-46A0-AFEC-4342CF20C954}" type="presOf" srcId="{05204A9C-52CD-4CE9-9A5A-A5DD81BE1790}" destId="{1ECC9035-3A00-4F89-A5A5-8ECDD93FB9CC}" srcOrd="0" destOrd="0" presId="urn:microsoft.com/office/officeart/2005/8/layout/hierarchy2"/>
    <dgm:cxn modelId="{3AF1395F-C8B1-4BF3-8F44-3751A6C8DF39}" srcId="{FD73BFBB-3C75-46D8-BB79-47A7D612B0CB}" destId="{43A9F237-D7C9-4BB4-B0CA-EF2B869D0E7F}" srcOrd="0" destOrd="0" parTransId="{6D2486E3-05A0-4FE9-A55F-A40DD4737E65}" sibTransId="{98392C60-78AF-4A3C-B12F-E42C03AB64BE}"/>
    <dgm:cxn modelId="{B48B4265-4B6C-4454-B474-B75793084EED}" type="presOf" srcId="{571E1560-537F-446E-8A13-6ED8159CE0A0}" destId="{8FBCDE9B-4155-4203-8736-128950A95878}" srcOrd="0" destOrd="0" presId="urn:microsoft.com/office/officeart/2005/8/layout/hierarchy2"/>
    <dgm:cxn modelId="{2C840847-BB41-4933-8D10-4E0602F23C22}" srcId="{43A9F237-D7C9-4BB4-B0CA-EF2B869D0E7F}" destId="{907EA36C-979C-4AFF-8F66-37B58239F112}" srcOrd="0" destOrd="0" parTransId="{DF03ACA3-9314-4A0A-830D-51B9620DC2DA}" sibTransId="{0218665B-D72F-43DF-A94C-093CFAF61E33}"/>
    <dgm:cxn modelId="{7864AB68-C808-4985-87D8-40E2C157CB1C}" type="presOf" srcId="{7F7A945C-A092-4A5E-9FE1-556E156B9017}" destId="{A47CA255-ECC0-442B-A188-B0596C2CFB5A}" srcOrd="0" destOrd="0" presId="urn:microsoft.com/office/officeart/2005/8/layout/hierarchy2"/>
    <dgm:cxn modelId="{3533444B-6B92-4DBD-9A03-371F75BDA3E9}" type="presOf" srcId="{0BCF5DC2-DAFF-48BE-81DC-86E0D182B32A}" destId="{6CB1538E-7B7D-4451-AD66-E98066789C35}" srcOrd="0" destOrd="0" presId="urn:microsoft.com/office/officeart/2005/8/layout/hierarchy2"/>
    <dgm:cxn modelId="{D9E4836C-89E6-4A6C-833A-67E9FD36B4A6}" type="presOf" srcId="{6D2486E3-05A0-4FE9-A55F-A40DD4737E65}" destId="{2DA4845E-7C84-4252-9204-44E61ADD04BC}" srcOrd="1" destOrd="0" presId="urn:microsoft.com/office/officeart/2005/8/layout/hierarchy2"/>
    <dgm:cxn modelId="{E688C851-4B56-4D47-AFC8-2F514BD8D4BE}" type="presOf" srcId="{DAB763FE-D499-49BE-AE0D-F07EB5AEBB6E}" destId="{801F29DD-ACE0-4B4E-A92C-7E3C7F40B55B}" srcOrd="1" destOrd="0" presId="urn:microsoft.com/office/officeart/2005/8/layout/hierarchy2"/>
    <dgm:cxn modelId="{E5980B72-781D-4FB7-84DA-B94060A1A3D9}" srcId="{FD73BFBB-3C75-46D8-BB79-47A7D612B0CB}" destId="{11DC519D-CD4C-4ED7-A1E5-7B01619C2077}" srcOrd="2" destOrd="0" parTransId="{AF640F54-3E96-4398-B620-775EAB79CDC8}" sibTransId="{E4C8E738-20BE-49AF-8060-E76FC0BC8772}"/>
    <dgm:cxn modelId="{F75A2A73-2C1C-4886-A868-F63C783B7032}" type="presOf" srcId="{D48A2F0F-D03D-49AC-83B0-2ED4F25D01B0}" destId="{302CDC5E-14A8-4D68-9924-5D4ACE5969FA}" srcOrd="0" destOrd="0" presId="urn:microsoft.com/office/officeart/2005/8/layout/hierarchy2"/>
    <dgm:cxn modelId="{D3BBBD54-69FF-4430-93A5-5473C3CD2EAA}" type="presOf" srcId="{DF03ACA3-9314-4A0A-830D-51B9620DC2DA}" destId="{AD1BF28E-8A3C-4882-ABEA-A92AF19F11E4}" srcOrd="0" destOrd="0" presId="urn:microsoft.com/office/officeart/2005/8/layout/hierarchy2"/>
    <dgm:cxn modelId="{92E63D55-BC93-4FE3-838A-031DD481BBC8}" srcId="{887A8F61-F868-41C1-94D8-2C92CBC48E87}" destId="{7F7A945C-A092-4A5E-9FE1-556E156B9017}" srcOrd="0" destOrd="0" parTransId="{DAB763FE-D499-49BE-AE0D-F07EB5AEBB6E}" sibTransId="{0A5AD57D-74BB-452C-AE68-4D0D9C2C6D1A}"/>
    <dgm:cxn modelId="{64B94475-64E4-44CD-82D9-A37ACEAFE0CA}" type="presOf" srcId="{FD73BFBB-3C75-46D8-BB79-47A7D612B0CB}" destId="{11DE48AB-D8BE-4BC2-9B06-8C49CF83D837}" srcOrd="0" destOrd="0" presId="urn:microsoft.com/office/officeart/2005/8/layout/hierarchy2"/>
    <dgm:cxn modelId="{A308CE57-0EED-4927-8D48-7F09ABDA1732}" type="presOf" srcId="{67FC6A76-2058-4585-8BBA-88AA18655A5C}" destId="{8586538D-354F-4F18-9831-E401901F5268}" srcOrd="1" destOrd="0" presId="urn:microsoft.com/office/officeart/2005/8/layout/hierarchy2"/>
    <dgm:cxn modelId="{611CA958-3F06-4E59-BA8B-D130B3090DE9}" type="presOf" srcId="{907EA36C-979C-4AFF-8F66-37B58239F112}" destId="{3929737C-DD78-41AF-BD47-1F4B294F3ABD}" srcOrd="0" destOrd="0" presId="urn:microsoft.com/office/officeart/2005/8/layout/hierarchy2"/>
    <dgm:cxn modelId="{0B7F467F-B8A8-4472-8916-85280BC9E478}" type="presOf" srcId="{34D1B39A-FB60-433D-A3BA-7A7952C98F60}" destId="{6D8E7636-2009-4C07-80C5-938A17E21DA7}" srcOrd="0" destOrd="0" presId="urn:microsoft.com/office/officeart/2005/8/layout/hierarchy2"/>
    <dgm:cxn modelId="{4BF48382-FD9F-44D9-B13C-9A1E090D8697}" type="presOf" srcId="{AF640F54-3E96-4398-B620-775EAB79CDC8}" destId="{091C4FF4-C522-4731-AEF9-AC25BDC1A959}" srcOrd="0" destOrd="0" presId="urn:microsoft.com/office/officeart/2005/8/layout/hierarchy2"/>
    <dgm:cxn modelId="{F3FC0789-2397-489A-B1F8-88A7359F7DE3}" srcId="{7F7A945C-A092-4A5E-9FE1-556E156B9017}" destId="{734DD50C-42B5-416E-82D8-850037039912}" srcOrd="0" destOrd="0" parTransId="{B84B87A6-B735-4E9A-8F29-021590E84464}" sibTransId="{DB3C87CA-58C8-45EC-B31B-BB67032D2380}"/>
    <dgm:cxn modelId="{F4EA2E91-1D9F-47B5-B153-C6F476123717}" srcId="{7F786C76-F09C-4385-9056-2D91A45D7DF2}" destId="{05204A9C-52CD-4CE9-9A5A-A5DD81BE1790}" srcOrd="0" destOrd="0" parTransId="{67FC6A76-2058-4585-8BBA-88AA18655A5C}" sibTransId="{2AEFB5A5-2388-46E3-B72D-66FA715F9596}"/>
    <dgm:cxn modelId="{B5B548A0-2B70-4F08-A807-CCB6B877B0C3}" srcId="{D48A2F0F-D03D-49AC-83B0-2ED4F25D01B0}" destId="{6A772B72-B0D2-4F3E-819A-0CC487E99172}" srcOrd="0" destOrd="0" parTransId="{571E1560-537F-446E-8A13-6ED8159CE0A0}" sibTransId="{D88B5230-DDF3-483C-AA6E-89FFB35AAD8E}"/>
    <dgm:cxn modelId="{199A83A2-7093-4B93-8E50-99F99EB94ECD}" type="presOf" srcId="{887A8F61-F868-41C1-94D8-2C92CBC48E87}" destId="{D4B61B1A-979C-45D5-A663-48083E9A93C5}" srcOrd="0" destOrd="0" presId="urn:microsoft.com/office/officeart/2005/8/layout/hierarchy2"/>
    <dgm:cxn modelId="{C0C29BA2-0E03-4061-B0FD-3BBF3BC7AC72}" type="presOf" srcId="{410DAFD0-2B81-427A-A18F-74B3E5D84A66}" destId="{4F03A162-A268-4EA6-8042-6AD6ACB22B6B}" srcOrd="0" destOrd="0" presId="urn:microsoft.com/office/officeart/2005/8/layout/hierarchy2"/>
    <dgm:cxn modelId="{E8EBD6A4-6CE6-4C12-BBF6-09E9F6DA0EBA}" type="presOf" srcId="{BAB3ED1D-C7D4-4A16-AA6A-0D9EFA8AE53A}" destId="{2CACBB9D-01E1-4B29-8B16-F8F220C80153}" srcOrd="0" destOrd="0" presId="urn:microsoft.com/office/officeart/2005/8/layout/hierarchy2"/>
    <dgm:cxn modelId="{95FC29A8-FAC1-4790-B52D-3E050B0792EB}" type="presOf" srcId="{43A9F237-D7C9-4BB4-B0CA-EF2B869D0E7F}" destId="{59A266CE-A355-4BD0-94E7-B41BCA5DAAD9}" srcOrd="0" destOrd="0" presId="urn:microsoft.com/office/officeart/2005/8/layout/hierarchy2"/>
    <dgm:cxn modelId="{8BF53BAA-8F22-42A4-98AC-CF1072C1DC1D}" type="presOf" srcId="{6D2486E3-05A0-4FE9-A55F-A40DD4737E65}" destId="{2FFD1B6B-2C55-4865-B2E3-B70D78C25039}" srcOrd="0" destOrd="0" presId="urn:microsoft.com/office/officeart/2005/8/layout/hierarchy2"/>
    <dgm:cxn modelId="{326660B2-AA1B-49C5-BDA9-4F92CC7B8ACC}" type="presOf" srcId="{0BCF5DC2-DAFF-48BE-81DC-86E0D182B32A}" destId="{81052502-4D29-4868-8E0A-162D314A8B3D}" srcOrd="1" destOrd="0" presId="urn:microsoft.com/office/officeart/2005/8/layout/hierarchy2"/>
    <dgm:cxn modelId="{8D0989BE-CED5-4C88-B5E4-A258E191FF86}" srcId="{734DD50C-42B5-416E-82D8-850037039912}" destId="{6C8C619B-5FEA-4049-B757-579233864FED}" srcOrd="0" destOrd="0" parTransId="{671206E7-B7A6-4E9C-B7EC-151118DACFBC}" sibTransId="{2DD5907C-C287-430D-883D-0B1E2DE0983F}"/>
    <dgm:cxn modelId="{60941CC4-C2A5-47ED-92CE-4344F30E1154}" type="presOf" srcId="{DF03ACA3-9314-4A0A-830D-51B9620DC2DA}" destId="{780386B8-F509-4B31-8010-019640101981}" srcOrd="1" destOrd="0" presId="urn:microsoft.com/office/officeart/2005/8/layout/hierarchy2"/>
    <dgm:cxn modelId="{586223D3-88D9-49C4-98AE-B80E1C13365E}" type="presOf" srcId="{734DD50C-42B5-416E-82D8-850037039912}" destId="{DDC6E721-E277-4800-A07F-DA46CEE74CB5}" srcOrd="0" destOrd="0" presId="urn:microsoft.com/office/officeart/2005/8/layout/hierarchy2"/>
    <dgm:cxn modelId="{F55085D5-29D1-4B8C-8CD7-AFA8631B3477}" type="presOf" srcId="{B0AF56E7-AD67-4A78-9DBC-EC41016FE65F}" destId="{434C32FD-1EEA-4F7D-B6F8-B3671C411D43}" srcOrd="0" destOrd="0" presId="urn:microsoft.com/office/officeart/2005/8/layout/hierarchy2"/>
    <dgm:cxn modelId="{374198D8-3EAD-48AF-8472-80B0EACF6B04}" type="presOf" srcId="{D93303D5-1917-43B3-84F9-2B5BDDBFCAF7}" destId="{6CB032A5-58D6-489C-BBCC-5A0B5FC98945}" srcOrd="0" destOrd="0" presId="urn:microsoft.com/office/officeart/2005/8/layout/hierarchy2"/>
    <dgm:cxn modelId="{37EA6DDA-A6E5-4CDC-8C96-816A50A77DB7}" type="presOf" srcId="{571E1560-537F-446E-8A13-6ED8159CE0A0}" destId="{16C4D6CB-02AF-4686-A460-69645B7F3DE5}" srcOrd="1" destOrd="0" presId="urn:microsoft.com/office/officeart/2005/8/layout/hierarchy2"/>
    <dgm:cxn modelId="{8326AEDB-540A-4F5B-A680-586571EA057E}" srcId="{05204A9C-52CD-4CE9-9A5A-A5DD81BE1790}" destId="{B0AF56E7-AD67-4A78-9DBC-EC41016FE65F}" srcOrd="0" destOrd="0" parTransId="{87F482CC-F5AD-4CCD-8BDB-12DA6178CB82}" sibTransId="{651D9AB4-D25E-4C4F-A560-B4C191BA1A05}"/>
    <dgm:cxn modelId="{E4079EE2-BE15-4E2D-9093-2DDCA910F69B}" type="presOf" srcId="{67FC6A76-2058-4585-8BBA-88AA18655A5C}" destId="{453B8F83-E39F-4179-A40B-A4A2657888BC}" srcOrd="0" destOrd="0" presId="urn:microsoft.com/office/officeart/2005/8/layout/hierarchy2"/>
    <dgm:cxn modelId="{8A7A7EE5-5355-43FD-AC19-8CE6F3E6D7D8}" srcId="{FD73BFBB-3C75-46D8-BB79-47A7D612B0CB}" destId="{7F786C76-F09C-4385-9056-2D91A45D7DF2}" srcOrd="3" destOrd="0" parTransId="{BAB3ED1D-C7D4-4A16-AA6A-0D9EFA8AE53A}" sibTransId="{1192DE0B-1ACB-4F0B-A992-7D5D0DCD863D}"/>
    <dgm:cxn modelId="{2E0A00EB-7E25-462C-BC25-22835A7102BC}" type="presOf" srcId="{11DC519D-CD4C-4ED7-A1E5-7B01619C2077}" destId="{6D10632D-4AC9-4720-BD3C-F9D341A5D4EA}" srcOrd="0" destOrd="0" presId="urn:microsoft.com/office/officeart/2005/8/layout/hierarchy2"/>
    <dgm:cxn modelId="{092E83F0-0487-4C80-BADC-6ECCB580E737}" type="presOf" srcId="{6A772B72-B0D2-4F3E-819A-0CC487E99172}" destId="{7DFE409B-6337-403D-A231-FFCFB6448548}" srcOrd="0" destOrd="0" presId="urn:microsoft.com/office/officeart/2005/8/layout/hierarchy2"/>
    <dgm:cxn modelId="{FEA208F1-4331-4799-8096-A5BA99A338E2}" type="presOf" srcId="{DC45EFF4-BB3A-4A33-AEA7-01E30D260BF1}" destId="{EC0E5E7D-B7D6-4D66-89A1-BD644DF11C32}" srcOrd="0" destOrd="0" presId="urn:microsoft.com/office/officeart/2005/8/layout/hierarchy2"/>
    <dgm:cxn modelId="{1D212BF1-B7FC-46D1-82CA-D8135BAC151D}" type="presOf" srcId="{B84B87A6-B735-4E9A-8F29-021590E84464}" destId="{92C70301-E4DB-46F1-81EC-F486AF352527}" srcOrd="0" destOrd="0" presId="urn:microsoft.com/office/officeart/2005/8/layout/hierarchy2"/>
    <dgm:cxn modelId="{D613BBF2-199D-4EF7-BEB5-B08EA93E0E1E}" srcId="{5BF569AB-C540-4502-B9C6-5E7324D4B300}" destId="{FD73BFBB-3C75-46D8-BB79-47A7D612B0CB}" srcOrd="0" destOrd="0" parTransId="{BB08B525-C7B3-4756-A52B-BF0445D8096F}" sibTransId="{E6DF7CC8-9B7B-4BC0-9D08-A89F8ECEBFF8}"/>
    <dgm:cxn modelId="{46775EF9-C943-4D36-96BC-EC09520AFD62}" type="presOf" srcId="{671206E7-B7A6-4E9C-B7EC-151118DACFBC}" destId="{180F99A3-4F05-46EB-BC3A-B4D7AAAF46D5}" srcOrd="0" destOrd="0" presId="urn:microsoft.com/office/officeart/2005/8/layout/hierarchy2"/>
    <dgm:cxn modelId="{C1C4815D-2E1A-4B90-9D96-CBEC2EC4EEFE}" type="presParOf" srcId="{04103FAC-D695-4AEE-93EC-7B6768D7E3FC}" destId="{D11BD033-CFCB-4D3E-9855-44D05ED5300F}" srcOrd="0" destOrd="0" presId="urn:microsoft.com/office/officeart/2005/8/layout/hierarchy2"/>
    <dgm:cxn modelId="{96C5B82F-B299-4D37-9CE6-933B231B0974}" type="presParOf" srcId="{D11BD033-CFCB-4D3E-9855-44D05ED5300F}" destId="{11DE48AB-D8BE-4BC2-9B06-8C49CF83D837}" srcOrd="0" destOrd="0" presId="urn:microsoft.com/office/officeart/2005/8/layout/hierarchy2"/>
    <dgm:cxn modelId="{8D513D11-BC53-4D4C-8D10-5DD75B06BF15}" type="presParOf" srcId="{D11BD033-CFCB-4D3E-9855-44D05ED5300F}" destId="{927F2E62-EE69-4DC4-917A-A3E9AD3BC3CB}" srcOrd="1" destOrd="0" presId="urn:microsoft.com/office/officeart/2005/8/layout/hierarchy2"/>
    <dgm:cxn modelId="{11C2F8CC-E81E-4A3E-AB44-7369EA39A3B5}" type="presParOf" srcId="{927F2E62-EE69-4DC4-917A-A3E9AD3BC3CB}" destId="{2FFD1B6B-2C55-4865-B2E3-B70D78C25039}" srcOrd="0" destOrd="0" presId="urn:microsoft.com/office/officeart/2005/8/layout/hierarchy2"/>
    <dgm:cxn modelId="{429C910D-9704-4FDC-A73F-0D520D47D3EE}" type="presParOf" srcId="{2FFD1B6B-2C55-4865-B2E3-B70D78C25039}" destId="{2DA4845E-7C84-4252-9204-44E61ADD04BC}" srcOrd="0" destOrd="0" presId="urn:microsoft.com/office/officeart/2005/8/layout/hierarchy2"/>
    <dgm:cxn modelId="{F0FCB308-EEB8-46A1-8670-B58DDB3F1DA5}" type="presParOf" srcId="{927F2E62-EE69-4DC4-917A-A3E9AD3BC3CB}" destId="{7642CF1D-BCDC-4FB2-AE52-25EBEC4EF376}" srcOrd="1" destOrd="0" presId="urn:microsoft.com/office/officeart/2005/8/layout/hierarchy2"/>
    <dgm:cxn modelId="{9C531D57-5281-4412-A66F-460B182E556A}" type="presParOf" srcId="{7642CF1D-BCDC-4FB2-AE52-25EBEC4EF376}" destId="{59A266CE-A355-4BD0-94E7-B41BCA5DAAD9}" srcOrd="0" destOrd="0" presId="urn:microsoft.com/office/officeart/2005/8/layout/hierarchy2"/>
    <dgm:cxn modelId="{09F86152-69CB-4BF6-8132-C0D01357B0DE}" type="presParOf" srcId="{7642CF1D-BCDC-4FB2-AE52-25EBEC4EF376}" destId="{3B1C2F39-E4B6-41E2-B4C2-46917C424AD1}" srcOrd="1" destOrd="0" presId="urn:microsoft.com/office/officeart/2005/8/layout/hierarchy2"/>
    <dgm:cxn modelId="{F80751EE-4865-47CB-9124-1B7741A9888D}" type="presParOf" srcId="{3B1C2F39-E4B6-41E2-B4C2-46917C424AD1}" destId="{AD1BF28E-8A3C-4882-ABEA-A92AF19F11E4}" srcOrd="0" destOrd="0" presId="urn:microsoft.com/office/officeart/2005/8/layout/hierarchy2"/>
    <dgm:cxn modelId="{7D68F5B8-BB90-4201-9C2D-6236C69D2A3A}" type="presParOf" srcId="{AD1BF28E-8A3C-4882-ABEA-A92AF19F11E4}" destId="{780386B8-F509-4B31-8010-019640101981}" srcOrd="0" destOrd="0" presId="urn:microsoft.com/office/officeart/2005/8/layout/hierarchy2"/>
    <dgm:cxn modelId="{7F5E5DCC-1B91-425E-9ECE-AD81AA437A51}" type="presParOf" srcId="{3B1C2F39-E4B6-41E2-B4C2-46917C424AD1}" destId="{7FC49385-0AF4-4AAD-8CD1-9EFE154E8E99}" srcOrd="1" destOrd="0" presId="urn:microsoft.com/office/officeart/2005/8/layout/hierarchy2"/>
    <dgm:cxn modelId="{B250A40E-E250-4684-8F2A-C18BAC2F4A7A}" type="presParOf" srcId="{7FC49385-0AF4-4AAD-8CD1-9EFE154E8E99}" destId="{3929737C-DD78-41AF-BD47-1F4B294F3ABD}" srcOrd="0" destOrd="0" presId="urn:microsoft.com/office/officeart/2005/8/layout/hierarchy2"/>
    <dgm:cxn modelId="{2868A363-5733-4714-92C1-B756047C4E28}" type="presParOf" srcId="{7FC49385-0AF4-4AAD-8CD1-9EFE154E8E99}" destId="{1B42F6AB-1A71-42F8-9D38-EFA681A73F94}" srcOrd="1" destOrd="0" presId="urn:microsoft.com/office/officeart/2005/8/layout/hierarchy2"/>
    <dgm:cxn modelId="{6C990452-4799-422C-B133-DDE5BF4106A8}" type="presParOf" srcId="{1B42F6AB-1A71-42F8-9D38-EFA681A73F94}" destId="{6D8E7636-2009-4C07-80C5-938A17E21DA7}" srcOrd="0" destOrd="0" presId="urn:microsoft.com/office/officeart/2005/8/layout/hierarchy2"/>
    <dgm:cxn modelId="{48A12053-4D1E-4AF4-9C1D-C729C8C42185}" type="presParOf" srcId="{6D8E7636-2009-4C07-80C5-938A17E21DA7}" destId="{74277682-7369-4F1A-A4A0-84083CA1F8F5}" srcOrd="0" destOrd="0" presId="urn:microsoft.com/office/officeart/2005/8/layout/hierarchy2"/>
    <dgm:cxn modelId="{3F373A59-D253-4321-9DD1-0DDCEC96550D}" type="presParOf" srcId="{1B42F6AB-1A71-42F8-9D38-EFA681A73F94}" destId="{12BB8F37-E153-4B04-BD4F-A48834DFDF08}" srcOrd="1" destOrd="0" presId="urn:microsoft.com/office/officeart/2005/8/layout/hierarchy2"/>
    <dgm:cxn modelId="{EE2CD951-217B-4C30-9299-9D395F5A9BF5}" type="presParOf" srcId="{12BB8F37-E153-4B04-BD4F-A48834DFDF08}" destId="{3642462F-6C83-4F61-A324-099AAEA17300}" srcOrd="0" destOrd="0" presId="urn:microsoft.com/office/officeart/2005/8/layout/hierarchy2"/>
    <dgm:cxn modelId="{B728FF78-48D1-4ED6-9043-264D84A7410F}" type="presParOf" srcId="{12BB8F37-E153-4B04-BD4F-A48834DFDF08}" destId="{642192B0-6DC9-487C-8AF1-738316960962}" srcOrd="1" destOrd="0" presId="urn:microsoft.com/office/officeart/2005/8/layout/hierarchy2"/>
    <dgm:cxn modelId="{DB3DCDB0-C526-43D0-8935-C2B759074C7C}" type="presParOf" srcId="{927F2E62-EE69-4DC4-917A-A3E9AD3BC3CB}" destId="{6CB1538E-7B7D-4451-AD66-E98066789C35}" srcOrd="2" destOrd="0" presId="urn:microsoft.com/office/officeart/2005/8/layout/hierarchy2"/>
    <dgm:cxn modelId="{F918BBE6-EA27-4BF8-A871-064D7705BEF5}" type="presParOf" srcId="{6CB1538E-7B7D-4451-AD66-E98066789C35}" destId="{81052502-4D29-4868-8E0A-162D314A8B3D}" srcOrd="0" destOrd="0" presId="urn:microsoft.com/office/officeart/2005/8/layout/hierarchy2"/>
    <dgm:cxn modelId="{7CD19180-0D2B-4B20-9F5D-CBDCF551F8B9}" type="presParOf" srcId="{927F2E62-EE69-4DC4-917A-A3E9AD3BC3CB}" destId="{3F65C27C-AAEA-47F2-9937-6C034EDFE658}" srcOrd="3" destOrd="0" presId="urn:microsoft.com/office/officeart/2005/8/layout/hierarchy2"/>
    <dgm:cxn modelId="{867CFBDC-46BC-43F6-AEF0-2EBD2F385AFB}" type="presParOf" srcId="{3F65C27C-AAEA-47F2-9937-6C034EDFE658}" destId="{302CDC5E-14A8-4D68-9924-5D4ACE5969FA}" srcOrd="0" destOrd="0" presId="urn:microsoft.com/office/officeart/2005/8/layout/hierarchy2"/>
    <dgm:cxn modelId="{040F10CD-A5BA-4746-AC1A-D1886DCB110C}" type="presParOf" srcId="{3F65C27C-AAEA-47F2-9937-6C034EDFE658}" destId="{5F9A7161-CC31-4652-8B8D-215CB9755FFA}" srcOrd="1" destOrd="0" presId="urn:microsoft.com/office/officeart/2005/8/layout/hierarchy2"/>
    <dgm:cxn modelId="{0D362B35-078A-465B-B9F1-FD4874EF17C0}" type="presParOf" srcId="{5F9A7161-CC31-4652-8B8D-215CB9755FFA}" destId="{8FBCDE9B-4155-4203-8736-128950A95878}" srcOrd="0" destOrd="0" presId="urn:microsoft.com/office/officeart/2005/8/layout/hierarchy2"/>
    <dgm:cxn modelId="{EFECF9F3-87DC-43CC-99F0-39296409B4A5}" type="presParOf" srcId="{8FBCDE9B-4155-4203-8736-128950A95878}" destId="{16C4D6CB-02AF-4686-A460-69645B7F3DE5}" srcOrd="0" destOrd="0" presId="urn:microsoft.com/office/officeart/2005/8/layout/hierarchy2"/>
    <dgm:cxn modelId="{1B3ED1B4-28A7-44B6-A6FA-5FC68496F1D1}" type="presParOf" srcId="{5F9A7161-CC31-4652-8B8D-215CB9755FFA}" destId="{98C364C8-C146-4FC6-B6C5-E98D8D867693}" srcOrd="1" destOrd="0" presId="urn:microsoft.com/office/officeart/2005/8/layout/hierarchy2"/>
    <dgm:cxn modelId="{6BCC5927-47BB-44DB-AE94-90300BC5A6AD}" type="presParOf" srcId="{98C364C8-C146-4FC6-B6C5-E98D8D867693}" destId="{7DFE409B-6337-403D-A231-FFCFB6448548}" srcOrd="0" destOrd="0" presId="urn:microsoft.com/office/officeart/2005/8/layout/hierarchy2"/>
    <dgm:cxn modelId="{02317CB5-4A27-4AA2-9C41-E3C51424E68B}" type="presParOf" srcId="{98C364C8-C146-4FC6-B6C5-E98D8D867693}" destId="{8C40E712-33ED-419A-BB30-4C57E8ECBE6F}" srcOrd="1" destOrd="0" presId="urn:microsoft.com/office/officeart/2005/8/layout/hierarchy2"/>
    <dgm:cxn modelId="{16D260BC-EAC0-486B-A3A9-326E827E28FE}" type="presParOf" srcId="{927F2E62-EE69-4DC4-917A-A3E9AD3BC3CB}" destId="{091C4FF4-C522-4731-AEF9-AC25BDC1A959}" srcOrd="4" destOrd="0" presId="urn:microsoft.com/office/officeart/2005/8/layout/hierarchy2"/>
    <dgm:cxn modelId="{84DCBCAB-22C0-4C9D-BADB-94E6FEC2EB35}" type="presParOf" srcId="{091C4FF4-C522-4731-AEF9-AC25BDC1A959}" destId="{5F627C1E-8821-4E90-AD19-5E511BC5D367}" srcOrd="0" destOrd="0" presId="urn:microsoft.com/office/officeart/2005/8/layout/hierarchy2"/>
    <dgm:cxn modelId="{22B6B241-EEA7-4E79-A835-F9CA6A57567F}" type="presParOf" srcId="{927F2E62-EE69-4DC4-917A-A3E9AD3BC3CB}" destId="{AD244EFB-82BD-4DC5-8E8F-F7BB3B2A03C3}" srcOrd="5" destOrd="0" presId="urn:microsoft.com/office/officeart/2005/8/layout/hierarchy2"/>
    <dgm:cxn modelId="{E0ACA3F2-A8C1-400A-99AD-5534A1A774A5}" type="presParOf" srcId="{AD244EFB-82BD-4DC5-8E8F-F7BB3B2A03C3}" destId="{6D10632D-4AC9-4720-BD3C-F9D341A5D4EA}" srcOrd="0" destOrd="0" presId="urn:microsoft.com/office/officeart/2005/8/layout/hierarchy2"/>
    <dgm:cxn modelId="{1F87C408-B743-47F6-B98A-303FB93E6DAD}" type="presParOf" srcId="{AD244EFB-82BD-4DC5-8E8F-F7BB3B2A03C3}" destId="{7927F137-A8CF-4E81-8840-AF287BBB9ACC}" srcOrd="1" destOrd="0" presId="urn:microsoft.com/office/officeart/2005/8/layout/hierarchy2"/>
    <dgm:cxn modelId="{98466902-9C75-4053-9DE5-47A6F66AA642}" type="presParOf" srcId="{7927F137-A8CF-4E81-8840-AF287BBB9ACC}" destId="{6CB032A5-58D6-489C-BBCC-5A0B5FC98945}" srcOrd="0" destOrd="0" presId="urn:microsoft.com/office/officeart/2005/8/layout/hierarchy2"/>
    <dgm:cxn modelId="{FBDF5507-FC6F-4CF0-96EC-E99B799DD2A8}" type="presParOf" srcId="{6CB032A5-58D6-489C-BBCC-5A0B5FC98945}" destId="{12CDB7C7-5154-4C4D-B16D-719C5D650350}" srcOrd="0" destOrd="0" presId="urn:microsoft.com/office/officeart/2005/8/layout/hierarchy2"/>
    <dgm:cxn modelId="{5EDF9EA2-FE33-457F-9ED6-233CB6521E35}" type="presParOf" srcId="{7927F137-A8CF-4E81-8840-AF287BBB9ACC}" destId="{E3164942-0D67-4127-988C-085380635E1E}" srcOrd="1" destOrd="0" presId="urn:microsoft.com/office/officeart/2005/8/layout/hierarchy2"/>
    <dgm:cxn modelId="{9ECB98D0-B0A4-4A75-896B-C31E5A5B6607}" type="presParOf" srcId="{E3164942-0D67-4127-988C-085380635E1E}" destId="{4F03A162-A268-4EA6-8042-6AD6ACB22B6B}" srcOrd="0" destOrd="0" presId="urn:microsoft.com/office/officeart/2005/8/layout/hierarchy2"/>
    <dgm:cxn modelId="{A2F4B7F0-5BFA-495E-8F8F-A83C9B96B0A5}" type="presParOf" srcId="{E3164942-0D67-4127-988C-085380635E1E}" destId="{8E8EA874-382D-4B60-AD3A-699BC27EE754}" srcOrd="1" destOrd="0" presId="urn:microsoft.com/office/officeart/2005/8/layout/hierarchy2"/>
    <dgm:cxn modelId="{81B0D37D-1087-4791-973B-CDE71973F6A0}" type="presParOf" srcId="{927F2E62-EE69-4DC4-917A-A3E9AD3BC3CB}" destId="{2CACBB9D-01E1-4B29-8B16-F8F220C80153}" srcOrd="6" destOrd="0" presId="urn:microsoft.com/office/officeart/2005/8/layout/hierarchy2"/>
    <dgm:cxn modelId="{05517715-264C-4395-8180-2C8A98D8301D}" type="presParOf" srcId="{2CACBB9D-01E1-4B29-8B16-F8F220C80153}" destId="{6BB0D4EA-34E7-478A-B2E1-B77CD861B6A1}" srcOrd="0" destOrd="0" presId="urn:microsoft.com/office/officeart/2005/8/layout/hierarchy2"/>
    <dgm:cxn modelId="{E4209B8A-73CC-47D5-A83C-376840A2D1A4}" type="presParOf" srcId="{927F2E62-EE69-4DC4-917A-A3E9AD3BC3CB}" destId="{7EB0779C-EBF4-4CAF-BDBF-B0E3AB4A3E0A}" srcOrd="7" destOrd="0" presId="urn:microsoft.com/office/officeart/2005/8/layout/hierarchy2"/>
    <dgm:cxn modelId="{1C8FF3EE-99E0-418F-9892-7C8105AFBC26}" type="presParOf" srcId="{7EB0779C-EBF4-4CAF-BDBF-B0E3AB4A3E0A}" destId="{238A8CF8-7403-4D95-BDC3-FE43FFD77341}" srcOrd="0" destOrd="0" presId="urn:microsoft.com/office/officeart/2005/8/layout/hierarchy2"/>
    <dgm:cxn modelId="{18F160D8-9130-440B-B963-A58817454B8D}" type="presParOf" srcId="{7EB0779C-EBF4-4CAF-BDBF-B0E3AB4A3E0A}" destId="{970D6F44-386E-4DD6-A4EE-DE5658B64211}" srcOrd="1" destOrd="0" presId="urn:microsoft.com/office/officeart/2005/8/layout/hierarchy2"/>
    <dgm:cxn modelId="{0DE13FEB-271B-42C2-BD44-24A50A06839E}" type="presParOf" srcId="{970D6F44-386E-4DD6-A4EE-DE5658B64211}" destId="{453B8F83-E39F-4179-A40B-A4A2657888BC}" srcOrd="0" destOrd="0" presId="urn:microsoft.com/office/officeart/2005/8/layout/hierarchy2"/>
    <dgm:cxn modelId="{29303428-A68E-48FF-AB76-CD750044C61F}" type="presParOf" srcId="{453B8F83-E39F-4179-A40B-A4A2657888BC}" destId="{8586538D-354F-4F18-9831-E401901F5268}" srcOrd="0" destOrd="0" presId="urn:microsoft.com/office/officeart/2005/8/layout/hierarchy2"/>
    <dgm:cxn modelId="{5D078C0E-266B-4925-AE2B-1748A7CF03EF}" type="presParOf" srcId="{970D6F44-386E-4DD6-A4EE-DE5658B64211}" destId="{A86F03D6-7466-4B38-BF4F-5056651FC65E}" srcOrd="1" destOrd="0" presId="urn:microsoft.com/office/officeart/2005/8/layout/hierarchy2"/>
    <dgm:cxn modelId="{0B003F82-ADD3-4B96-A6FC-CB927ED3F41C}" type="presParOf" srcId="{A86F03D6-7466-4B38-BF4F-5056651FC65E}" destId="{1ECC9035-3A00-4F89-A5A5-8ECDD93FB9CC}" srcOrd="0" destOrd="0" presId="urn:microsoft.com/office/officeart/2005/8/layout/hierarchy2"/>
    <dgm:cxn modelId="{B2471302-E0E6-4E4F-A935-81261F2D84BE}" type="presParOf" srcId="{A86F03D6-7466-4B38-BF4F-5056651FC65E}" destId="{3F8523A0-A5CC-49B0-86E8-7D0525C3DABE}" srcOrd="1" destOrd="0" presId="urn:microsoft.com/office/officeart/2005/8/layout/hierarchy2"/>
    <dgm:cxn modelId="{7F6CB2C1-E0F6-4FED-8FFA-3CAF5E018C76}" type="presParOf" srcId="{3F8523A0-A5CC-49B0-86E8-7D0525C3DABE}" destId="{6055C440-368A-4165-A75A-326BCB031AB0}" srcOrd="0" destOrd="0" presId="urn:microsoft.com/office/officeart/2005/8/layout/hierarchy2"/>
    <dgm:cxn modelId="{5E0AE33E-1641-42EE-BF00-63EE0B6DD6D8}" type="presParOf" srcId="{6055C440-368A-4165-A75A-326BCB031AB0}" destId="{4B36E2BC-881F-400C-BEC5-C917131F69AF}" srcOrd="0" destOrd="0" presId="urn:microsoft.com/office/officeart/2005/8/layout/hierarchy2"/>
    <dgm:cxn modelId="{6DC1E015-5FCD-41D1-9B2A-72E0128BC78F}" type="presParOf" srcId="{3F8523A0-A5CC-49B0-86E8-7D0525C3DABE}" destId="{AAA8A1F1-FA03-4416-8722-C009D212CD03}" srcOrd="1" destOrd="0" presId="urn:microsoft.com/office/officeart/2005/8/layout/hierarchy2"/>
    <dgm:cxn modelId="{CD26F643-14FD-4BC1-A87E-24132B6772B3}" type="presParOf" srcId="{AAA8A1F1-FA03-4416-8722-C009D212CD03}" destId="{434C32FD-1EEA-4F7D-B6F8-B3671C411D43}" srcOrd="0" destOrd="0" presId="urn:microsoft.com/office/officeart/2005/8/layout/hierarchy2"/>
    <dgm:cxn modelId="{7FFF7B1A-8D4F-4453-8037-E8F0911D829F}" type="presParOf" srcId="{AAA8A1F1-FA03-4416-8722-C009D212CD03}" destId="{0C456609-BE1E-4572-965D-41AB9C787398}" srcOrd="1" destOrd="0" presId="urn:microsoft.com/office/officeart/2005/8/layout/hierarchy2"/>
    <dgm:cxn modelId="{7872CFB4-80C5-44CF-AB01-941B42A4C301}" type="presParOf" srcId="{927F2E62-EE69-4DC4-917A-A3E9AD3BC3CB}" destId="{EC0E5E7D-B7D6-4D66-89A1-BD644DF11C32}" srcOrd="8" destOrd="0" presId="urn:microsoft.com/office/officeart/2005/8/layout/hierarchy2"/>
    <dgm:cxn modelId="{F69997F5-55D0-4A96-B41A-733A4AAFBAA5}" type="presParOf" srcId="{EC0E5E7D-B7D6-4D66-89A1-BD644DF11C32}" destId="{74A7262C-C190-472A-BF89-B7C466A36F94}" srcOrd="0" destOrd="0" presId="urn:microsoft.com/office/officeart/2005/8/layout/hierarchy2"/>
    <dgm:cxn modelId="{3DCB6D1C-6FD8-4C80-8917-8C65656DAFE0}" type="presParOf" srcId="{927F2E62-EE69-4DC4-917A-A3E9AD3BC3CB}" destId="{7C1C9301-A673-4C51-8119-FDBDEB92A2B3}" srcOrd="9" destOrd="0" presId="urn:microsoft.com/office/officeart/2005/8/layout/hierarchy2"/>
    <dgm:cxn modelId="{127AD107-C8B0-4411-AAC7-B680F888AA77}" type="presParOf" srcId="{7C1C9301-A673-4C51-8119-FDBDEB92A2B3}" destId="{D4B61B1A-979C-45D5-A663-48083E9A93C5}" srcOrd="0" destOrd="0" presId="urn:microsoft.com/office/officeart/2005/8/layout/hierarchy2"/>
    <dgm:cxn modelId="{F6E4A039-02A1-4796-BF1F-FF7E008E9C3E}" type="presParOf" srcId="{7C1C9301-A673-4C51-8119-FDBDEB92A2B3}" destId="{1165CD5A-0A37-4D1D-9F58-C90C41C49C4C}" srcOrd="1" destOrd="0" presId="urn:microsoft.com/office/officeart/2005/8/layout/hierarchy2"/>
    <dgm:cxn modelId="{04CEDAC9-5964-4502-9E51-F5372550065D}" type="presParOf" srcId="{1165CD5A-0A37-4D1D-9F58-C90C41C49C4C}" destId="{3C399899-3049-4B6C-962E-4A143BB15B54}" srcOrd="0" destOrd="0" presId="urn:microsoft.com/office/officeart/2005/8/layout/hierarchy2"/>
    <dgm:cxn modelId="{C38D6A79-942F-4E44-A518-3A692349C179}" type="presParOf" srcId="{3C399899-3049-4B6C-962E-4A143BB15B54}" destId="{801F29DD-ACE0-4B4E-A92C-7E3C7F40B55B}" srcOrd="0" destOrd="0" presId="urn:microsoft.com/office/officeart/2005/8/layout/hierarchy2"/>
    <dgm:cxn modelId="{AB2C9D39-C71E-40D4-B686-1B09556E64F1}" type="presParOf" srcId="{1165CD5A-0A37-4D1D-9F58-C90C41C49C4C}" destId="{E76DA36F-B109-4E48-A19C-A54E6727BFC7}" srcOrd="1" destOrd="0" presId="urn:microsoft.com/office/officeart/2005/8/layout/hierarchy2"/>
    <dgm:cxn modelId="{B40F2386-37A8-4857-BBBB-74477124CCD1}" type="presParOf" srcId="{E76DA36F-B109-4E48-A19C-A54E6727BFC7}" destId="{A47CA255-ECC0-442B-A188-B0596C2CFB5A}" srcOrd="0" destOrd="0" presId="urn:microsoft.com/office/officeart/2005/8/layout/hierarchy2"/>
    <dgm:cxn modelId="{476C9DB1-3748-41FA-B837-DBE9BB51CB78}" type="presParOf" srcId="{E76DA36F-B109-4E48-A19C-A54E6727BFC7}" destId="{41F664C0-6B80-4FD3-8CBB-582A9963A3AE}" srcOrd="1" destOrd="0" presId="urn:microsoft.com/office/officeart/2005/8/layout/hierarchy2"/>
    <dgm:cxn modelId="{69F89F98-A76A-4811-9D4B-F6E95208460B}" type="presParOf" srcId="{41F664C0-6B80-4FD3-8CBB-582A9963A3AE}" destId="{92C70301-E4DB-46F1-81EC-F486AF352527}" srcOrd="0" destOrd="0" presId="urn:microsoft.com/office/officeart/2005/8/layout/hierarchy2"/>
    <dgm:cxn modelId="{68E3ECD3-A76C-4FEA-B9B0-FF676761DCA2}" type="presParOf" srcId="{92C70301-E4DB-46F1-81EC-F486AF352527}" destId="{8BA4E9E1-75CF-452B-92C8-BC4987057B8D}" srcOrd="0" destOrd="0" presId="urn:microsoft.com/office/officeart/2005/8/layout/hierarchy2"/>
    <dgm:cxn modelId="{1C06B1E2-719F-4245-BE7B-0DF1BDA1BD8B}" type="presParOf" srcId="{41F664C0-6B80-4FD3-8CBB-582A9963A3AE}" destId="{05B67BBC-CA30-47A9-A62F-6BEDD995D0EE}" srcOrd="1" destOrd="0" presId="urn:microsoft.com/office/officeart/2005/8/layout/hierarchy2"/>
    <dgm:cxn modelId="{64E73CBD-6BE0-4A33-96EF-1820F6016BC7}" type="presParOf" srcId="{05B67BBC-CA30-47A9-A62F-6BEDD995D0EE}" destId="{DDC6E721-E277-4800-A07F-DA46CEE74CB5}" srcOrd="0" destOrd="0" presId="urn:microsoft.com/office/officeart/2005/8/layout/hierarchy2"/>
    <dgm:cxn modelId="{8F61631A-ABBC-44E2-889F-739C3028806E}" type="presParOf" srcId="{05B67BBC-CA30-47A9-A62F-6BEDD995D0EE}" destId="{2D2EBDCC-455F-41FA-A646-40B24D869CB8}" srcOrd="1" destOrd="0" presId="urn:microsoft.com/office/officeart/2005/8/layout/hierarchy2"/>
    <dgm:cxn modelId="{8488B78F-1D4A-40DB-A0BE-74B935DCFAEE}" type="presParOf" srcId="{2D2EBDCC-455F-41FA-A646-40B24D869CB8}" destId="{180F99A3-4F05-46EB-BC3A-B4D7AAAF46D5}" srcOrd="0" destOrd="0" presId="urn:microsoft.com/office/officeart/2005/8/layout/hierarchy2"/>
    <dgm:cxn modelId="{DFEE6B23-A988-4FDC-92EE-CB505C1B2667}" type="presParOf" srcId="{180F99A3-4F05-46EB-BC3A-B4D7AAAF46D5}" destId="{05E8FD30-C1CF-4012-AB23-697DA6403FAA}" srcOrd="0" destOrd="0" presId="urn:microsoft.com/office/officeart/2005/8/layout/hierarchy2"/>
    <dgm:cxn modelId="{29D83F92-EC93-4A88-999E-2BB42638162F}" type="presParOf" srcId="{2D2EBDCC-455F-41FA-A646-40B24D869CB8}" destId="{4611997C-6792-4D11-A49F-F575B9D4254A}" srcOrd="1" destOrd="0" presId="urn:microsoft.com/office/officeart/2005/8/layout/hierarchy2"/>
    <dgm:cxn modelId="{36A18CFE-7655-46B8-B1C1-4055124AC613}" type="presParOf" srcId="{4611997C-6792-4D11-A49F-F575B9D4254A}" destId="{30C1300A-AF4B-4CFD-88C3-D51C5D473D6C}" srcOrd="0" destOrd="0" presId="urn:microsoft.com/office/officeart/2005/8/layout/hierarchy2"/>
    <dgm:cxn modelId="{5386A09E-267A-47F1-A61C-1719D64C4526}" type="presParOf" srcId="{4611997C-6792-4D11-A49F-F575B9D4254A}" destId="{50FC41D0-322B-4677-8E44-51E88973FEF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E48AB-D8BE-4BC2-9B06-8C49CF83D837}">
      <dsp:nvSpPr>
        <dsp:cNvPr id="0" name=""/>
        <dsp:cNvSpPr/>
      </dsp:nvSpPr>
      <dsp:spPr>
        <a:xfrm>
          <a:off x="10389" y="351774"/>
          <a:ext cx="3181416" cy="58210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 dirty="0"/>
            <a:t>Single neutron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u="sng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,   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𝑝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=−</m:t>
              </m:r>
              <m:f>
                <m:f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US" sz="2000" b="0" i="1" kern="1200" smtClean="0">
                      <a:latin typeface="Cambria Math" panose="02040503050406030204" pitchFamily="18" charset="0"/>
                    </a:rPr>
                    <m:t>ln</m:t>
                  </m:r>
                  <m:d>
                    <m:dPr>
                      <m:ctrlPr>
                        <a:rPr lang="en-US" sz="20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𝑅𝑁𝐷</m:t>
                      </m:r>
                    </m:e>
                  </m:d>
                </m:num>
                <m:den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  <m:sSub>
                    <m:sSubPr>
                      <m:ctrlPr>
                        <a:rPr lang="en-US" sz="20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den>
              </m:f>
              <m:r>
                <a:rPr lang="en-US" sz="20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US" sz="2400" kern="1200" baseline="0" dirty="0"/>
            <a:t>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and choose smallest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baseline="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Choose random </a:t>
          </a:r>
          <a14:m xmlns:a14="http://schemas.microsoft.com/office/drawing/2010/main">
            <m:oMath xmlns:m="http://schemas.openxmlformats.org/officeDocument/2006/math">
              <m:r>
                <a:rPr lang="en-US" sz="2400" kern="1200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m:t>𝜙</m:t>
              </m:r>
              <m:r>
                <a:rPr lang="en-US" sz="2400" kern="1200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m:t>, </m:t>
              </m:r>
              <m:r>
                <a:rPr lang="en-US" sz="2400" kern="1200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m:t>𝜃</m:t>
              </m:r>
            </m:oMath>
          </a14:m>
          <a:r>
            <a:rPr lang="en-IN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 based on energy (isotropic for inelastic/fission, crude angular dependence for elastic)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Move to new position</a:t>
          </a:r>
          <a:endParaRPr lang="en-US" sz="2400" kern="1200" baseline="0" dirty="0"/>
        </a:p>
      </dsp:txBody>
      <dsp:txXfrm>
        <a:off x="103569" y="444954"/>
        <a:ext cx="2995056" cy="5634715"/>
      </dsp:txXfrm>
    </dsp:sp>
    <dsp:sp modelId="{2FFD1B6B-2C55-4865-B2E3-B70D78C25039}">
      <dsp:nvSpPr>
        <dsp:cNvPr id="0" name=""/>
        <dsp:cNvSpPr/>
      </dsp:nvSpPr>
      <dsp:spPr>
        <a:xfrm rot="17132500">
          <a:off x="2444832" y="2269821"/>
          <a:ext cx="2040743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2040743" y="9428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3414185" y="2228231"/>
        <a:ext cx="102037" cy="102037"/>
      </dsp:txXfrm>
    </dsp:sp>
    <dsp:sp modelId="{59A266CE-A355-4BD0-94E7-B41BCA5DAAD9}">
      <dsp:nvSpPr>
        <dsp:cNvPr id="0" name=""/>
        <dsp:cNvSpPr/>
      </dsp:nvSpPr>
      <dsp:spPr>
        <a:xfrm>
          <a:off x="3738601" y="954439"/>
          <a:ext cx="162329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Escape</a:t>
          </a:r>
          <a:endParaRPr lang="en-IN" sz="2400" kern="1200" dirty="0"/>
        </a:p>
      </dsp:txBody>
      <dsp:txXfrm>
        <a:off x="3758620" y="974458"/>
        <a:ext cx="1583259" cy="643455"/>
      </dsp:txXfrm>
    </dsp:sp>
    <dsp:sp modelId="{AD1BF28E-8A3C-4882-ABEA-A92AF19F11E4}">
      <dsp:nvSpPr>
        <dsp:cNvPr id="0" name=""/>
        <dsp:cNvSpPr/>
      </dsp:nvSpPr>
      <dsp:spPr>
        <a:xfrm>
          <a:off x="5361898" y="1286758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621626" y="1282516"/>
        <a:ext cx="27339" cy="27339"/>
      </dsp:txXfrm>
    </dsp:sp>
    <dsp:sp modelId="{3929737C-DD78-41AF-BD47-1F4B294F3ABD}">
      <dsp:nvSpPr>
        <dsp:cNvPr id="0" name=""/>
        <dsp:cNvSpPr/>
      </dsp:nvSpPr>
      <dsp:spPr>
        <a:xfrm>
          <a:off x="5908693" y="954439"/>
          <a:ext cx="1862287" cy="68349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If reflect, do nothing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sp:txBody>
      <dsp:txXfrm>
        <a:off x="5928712" y="974458"/>
        <a:ext cx="1822249" cy="643455"/>
      </dsp:txXfrm>
    </dsp:sp>
    <dsp:sp modelId="{6D8E7636-2009-4C07-80C5-938A17E21DA7}">
      <dsp:nvSpPr>
        <dsp:cNvPr id="0" name=""/>
        <dsp:cNvSpPr/>
      </dsp:nvSpPr>
      <dsp:spPr>
        <a:xfrm>
          <a:off x="7770981" y="1286758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030708" y="1282516"/>
        <a:ext cx="27339" cy="27339"/>
      </dsp:txXfrm>
    </dsp:sp>
    <dsp:sp modelId="{3642462F-6C83-4F61-A324-099AAEA17300}">
      <dsp:nvSpPr>
        <dsp:cNvPr id="0" name=""/>
        <dsp:cNvSpPr/>
      </dsp:nvSpPr>
      <dsp:spPr>
        <a:xfrm>
          <a:off x="8317776" y="954439"/>
          <a:ext cx="1873852" cy="68349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Else 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sp:txBody>
      <dsp:txXfrm>
        <a:off x="8337795" y="974458"/>
        <a:ext cx="1833814" cy="643455"/>
      </dsp:txXfrm>
    </dsp:sp>
    <dsp:sp modelId="{6CB1538E-7B7D-4451-AD66-E98066789C35}">
      <dsp:nvSpPr>
        <dsp:cNvPr id="0" name=""/>
        <dsp:cNvSpPr/>
      </dsp:nvSpPr>
      <dsp:spPr>
        <a:xfrm rot="17691619">
          <a:off x="2814888" y="2662830"/>
          <a:ext cx="1300630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1300630" y="9428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32688" y="2639742"/>
        <a:ext cx="65031" cy="65031"/>
      </dsp:txXfrm>
    </dsp:sp>
    <dsp:sp modelId="{302CDC5E-14A8-4D68-9924-5D4ACE5969FA}">
      <dsp:nvSpPr>
        <dsp:cNvPr id="0" name=""/>
        <dsp:cNvSpPr/>
      </dsp:nvSpPr>
      <dsp:spPr>
        <a:xfrm>
          <a:off x="3738601" y="1740457"/>
          <a:ext cx="162329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Absorption</a:t>
          </a:r>
          <a:endParaRPr lang="en-IN" sz="2400" kern="1200" baseline="30000" dirty="0"/>
        </a:p>
      </dsp:txBody>
      <dsp:txXfrm>
        <a:off x="3758620" y="1760476"/>
        <a:ext cx="1583259" cy="643455"/>
      </dsp:txXfrm>
    </dsp:sp>
    <dsp:sp modelId="{8FBCDE9B-4155-4203-8736-128950A95878}">
      <dsp:nvSpPr>
        <dsp:cNvPr id="0" name=""/>
        <dsp:cNvSpPr/>
      </dsp:nvSpPr>
      <dsp:spPr>
        <a:xfrm>
          <a:off x="5361898" y="2072776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621626" y="2068534"/>
        <a:ext cx="27339" cy="27339"/>
      </dsp:txXfrm>
    </dsp:sp>
    <dsp:sp modelId="{7DFE409B-6337-403D-A231-FFCFB6448548}">
      <dsp:nvSpPr>
        <dsp:cNvPr id="0" name=""/>
        <dsp:cNvSpPr/>
      </dsp:nvSpPr>
      <dsp:spPr>
        <a:xfrm>
          <a:off x="5908693" y="1740457"/>
          <a:ext cx="1873852" cy="68349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sp:txBody>
      <dsp:txXfrm>
        <a:off x="5928712" y="1760476"/>
        <a:ext cx="1833814" cy="643455"/>
      </dsp:txXfrm>
    </dsp:sp>
    <dsp:sp modelId="{091C4FF4-C522-4731-AEF9-AC25BDC1A959}">
      <dsp:nvSpPr>
        <dsp:cNvPr id="0" name=""/>
        <dsp:cNvSpPr/>
      </dsp:nvSpPr>
      <dsp:spPr>
        <a:xfrm rot="19482226">
          <a:off x="3130230" y="3059335"/>
          <a:ext cx="669947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669947" y="9428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48455" y="3052014"/>
        <a:ext cx="33497" cy="33497"/>
      </dsp:txXfrm>
    </dsp:sp>
    <dsp:sp modelId="{6D10632D-4AC9-4720-BD3C-F9D341A5D4EA}">
      <dsp:nvSpPr>
        <dsp:cNvPr id="0" name=""/>
        <dsp:cNvSpPr/>
      </dsp:nvSpPr>
      <dsp:spPr>
        <a:xfrm>
          <a:off x="3738601" y="2533467"/>
          <a:ext cx="162329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Elastic</a:t>
          </a:r>
          <a:endParaRPr lang="en-IN" sz="2400" kern="1200" baseline="-25000" dirty="0"/>
        </a:p>
      </dsp:txBody>
      <dsp:txXfrm>
        <a:off x="3758620" y="2553486"/>
        <a:ext cx="1583259" cy="643455"/>
      </dsp:txXfrm>
    </dsp:sp>
    <dsp:sp modelId="{6CB032A5-58D6-489C-BBCC-5A0B5FC98945}">
      <dsp:nvSpPr>
        <dsp:cNvPr id="0" name=""/>
        <dsp:cNvSpPr/>
      </dsp:nvSpPr>
      <dsp:spPr>
        <a:xfrm>
          <a:off x="5361898" y="2865786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621626" y="2861544"/>
        <a:ext cx="27339" cy="27339"/>
      </dsp:txXfrm>
    </dsp:sp>
    <dsp:sp modelId="{4F03A162-A268-4EA6-8042-6AD6ACB22B6B}">
      <dsp:nvSpPr>
        <dsp:cNvPr id="0" name=""/>
        <dsp:cNvSpPr/>
      </dsp:nvSpPr>
      <dsp:spPr>
        <a:xfrm>
          <a:off x="5908693" y="2526475"/>
          <a:ext cx="1873852" cy="697477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Continue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sp:txBody>
      <dsp:txXfrm>
        <a:off x="5929121" y="2546903"/>
        <a:ext cx="1832996" cy="656621"/>
      </dsp:txXfrm>
    </dsp:sp>
    <dsp:sp modelId="{2CACBB9D-01E1-4B29-8B16-F8F220C80153}">
      <dsp:nvSpPr>
        <dsp:cNvPr id="0" name=""/>
        <dsp:cNvSpPr/>
      </dsp:nvSpPr>
      <dsp:spPr>
        <a:xfrm rot="3052722">
          <a:off x="3031902" y="3589044"/>
          <a:ext cx="866602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866602" y="9428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43538" y="3576807"/>
        <a:ext cx="43330" cy="43330"/>
      </dsp:txXfrm>
    </dsp:sp>
    <dsp:sp modelId="{238A8CF8-7403-4D95-BDC3-FE43FFD77341}">
      <dsp:nvSpPr>
        <dsp:cNvPr id="0" name=""/>
        <dsp:cNvSpPr/>
      </dsp:nvSpPr>
      <dsp:spPr>
        <a:xfrm>
          <a:off x="3738601" y="3592885"/>
          <a:ext cx="162329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Inelastic</a:t>
          </a:r>
          <a:endParaRPr lang="en-IN" sz="2400" kern="1200" dirty="0"/>
        </a:p>
      </dsp:txBody>
      <dsp:txXfrm>
        <a:off x="3758620" y="3612904"/>
        <a:ext cx="1583259" cy="643455"/>
      </dsp:txXfrm>
    </dsp:sp>
    <dsp:sp modelId="{453B8F83-E39F-4179-A40B-A4A2657888BC}">
      <dsp:nvSpPr>
        <dsp:cNvPr id="0" name=""/>
        <dsp:cNvSpPr/>
      </dsp:nvSpPr>
      <dsp:spPr>
        <a:xfrm>
          <a:off x="5361898" y="3925204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621626" y="3920962"/>
        <a:ext cx="27339" cy="27339"/>
      </dsp:txXfrm>
    </dsp:sp>
    <dsp:sp modelId="{1ECC9035-3A00-4F89-A5A5-8ECDD93FB9CC}">
      <dsp:nvSpPr>
        <dsp:cNvPr id="0" name=""/>
        <dsp:cNvSpPr/>
      </dsp:nvSpPr>
      <dsp:spPr>
        <a:xfrm>
          <a:off x="5908693" y="3326477"/>
          <a:ext cx="1873852" cy="12163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Change energy to thermal/ epithermal</a:t>
          </a:r>
          <a:endParaRPr lang="en-IN" sz="2200" kern="1200" dirty="0"/>
        </a:p>
      </dsp:txBody>
      <dsp:txXfrm>
        <a:off x="5944318" y="3362102"/>
        <a:ext cx="1802602" cy="1145061"/>
      </dsp:txXfrm>
    </dsp:sp>
    <dsp:sp modelId="{6055C440-368A-4165-A75A-326BCB031AB0}">
      <dsp:nvSpPr>
        <dsp:cNvPr id="0" name=""/>
        <dsp:cNvSpPr/>
      </dsp:nvSpPr>
      <dsp:spPr>
        <a:xfrm>
          <a:off x="7782545" y="3925204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042273" y="3920962"/>
        <a:ext cx="27339" cy="27339"/>
      </dsp:txXfrm>
    </dsp:sp>
    <dsp:sp modelId="{434C32FD-1EEA-4F7D-B6F8-B3671C411D43}">
      <dsp:nvSpPr>
        <dsp:cNvPr id="0" name=""/>
        <dsp:cNvSpPr/>
      </dsp:nvSpPr>
      <dsp:spPr>
        <a:xfrm>
          <a:off x="8329340" y="3592885"/>
          <a:ext cx="136698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Continue tracking</a:t>
          </a:r>
          <a:endParaRPr lang="en-IN" sz="2200" kern="1200" dirty="0"/>
        </a:p>
      </dsp:txBody>
      <dsp:txXfrm>
        <a:off x="8349359" y="3612904"/>
        <a:ext cx="1326949" cy="643455"/>
      </dsp:txXfrm>
    </dsp:sp>
    <dsp:sp modelId="{EC0E5E7D-B7D6-4D66-89A1-BD644DF11C32}">
      <dsp:nvSpPr>
        <dsp:cNvPr id="0" name=""/>
        <dsp:cNvSpPr/>
      </dsp:nvSpPr>
      <dsp:spPr>
        <a:xfrm rot="4467500">
          <a:off x="2444832" y="4235947"/>
          <a:ext cx="2040743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2040743" y="9428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3414185" y="4194356"/>
        <a:ext cx="102037" cy="102037"/>
      </dsp:txXfrm>
    </dsp:sp>
    <dsp:sp modelId="{D4B61B1A-979C-45D5-A663-48083E9A93C5}">
      <dsp:nvSpPr>
        <dsp:cNvPr id="0" name=""/>
        <dsp:cNvSpPr/>
      </dsp:nvSpPr>
      <dsp:spPr>
        <a:xfrm>
          <a:off x="3738601" y="4886691"/>
          <a:ext cx="162329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Fission</a:t>
          </a:r>
          <a:endParaRPr lang="en-IN" sz="2400" kern="1200" dirty="0"/>
        </a:p>
      </dsp:txBody>
      <dsp:txXfrm>
        <a:off x="3758620" y="4906710"/>
        <a:ext cx="1583259" cy="643455"/>
      </dsp:txXfrm>
    </dsp:sp>
    <dsp:sp modelId="{3C399899-3049-4B6C-962E-4A143BB15B54}">
      <dsp:nvSpPr>
        <dsp:cNvPr id="0" name=""/>
        <dsp:cNvSpPr/>
      </dsp:nvSpPr>
      <dsp:spPr>
        <a:xfrm>
          <a:off x="5361898" y="5219010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621626" y="5214768"/>
        <a:ext cx="27339" cy="27339"/>
      </dsp:txXfrm>
    </dsp:sp>
    <dsp:sp modelId="{A47CA255-ECC0-442B-A188-B0596C2CFB5A}">
      <dsp:nvSpPr>
        <dsp:cNvPr id="0" name=""/>
        <dsp:cNvSpPr/>
      </dsp:nvSpPr>
      <dsp:spPr>
        <a:xfrm>
          <a:off x="5908693" y="4645312"/>
          <a:ext cx="1873852" cy="11662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Create 2 or 3 neutrons with Watt energies</a:t>
          </a:r>
          <a:endParaRPr lang="en-IN" sz="2200" kern="1200" dirty="0"/>
        </a:p>
      </dsp:txBody>
      <dsp:txXfrm>
        <a:off x="5942851" y="4679470"/>
        <a:ext cx="1805536" cy="1097935"/>
      </dsp:txXfrm>
    </dsp:sp>
    <dsp:sp modelId="{92C70301-E4DB-46F1-81EC-F486AF352527}">
      <dsp:nvSpPr>
        <dsp:cNvPr id="0" name=""/>
        <dsp:cNvSpPr/>
      </dsp:nvSpPr>
      <dsp:spPr>
        <a:xfrm>
          <a:off x="7782545" y="5219010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042273" y="5214768"/>
        <a:ext cx="27339" cy="27339"/>
      </dsp:txXfrm>
    </dsp:sp>
    <dsp:sp modelId="{DDC6E721-E277-4800-A07F-DA46CEE74CB5}">
      <dsp:nvSpPr>
        <dsp:cNvPr id="0" name=""/>
        <dsp:cNvSpPr/>
      </dsp:nvSpPr>
      <dsp:spPr>
        <a:xfrm>
          <a:off x="8329340" y="4886691"/>
          <a:ext cx="136698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Add each to new gen</a:t>
          </a:r>
          <a:endParaRPr lang="en-IN" sz="2200" kern="1200" dirty="0"/>
        </a:p>
      </dsp:txBody>
      <dsp:txXfrm>
        <a:off x="8349359" y="4906710"/>
        <a:ext cx="1326949" cy="643455"/>
      </dsp:txXfrm>
    </dsp:sp>
    <dsp:sp modelId="{180F99A3-4F05-46EB-BC3A-B4D7AAAF46D5}">
      <dsp:nvSpPr>
        <dsp:cNvPr id="0" name=""/>
        <dsp:cNvSpPr/>
      </dsp:nvSpPr>
      <dsp:spPr>
        <a:xfrm>
          <a:off x="9696328" y="5219010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956055" y="5214768"/>
        <a:ext cx="27339" cy="27339"/>
      </dsp:txXfrm>
    </dsp:sp>
    <dsp:sp modelId="{30C1300A-AF4B-4CFD-88C3-D51C5D473D6C}">
      <dsp:nvSpPr>
        <dsp:cNvPr id="0" name=""/>
        <dsp:cNvSpPr/>
      </dsp:nvSpPr>
      <dsp:spPr>
        <a:xfrm>
          <a:off x="10243122" y="4886691"/>
          <a:ext cx="136698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Stop tracking</a:t>
          </a:r>
          <a:endParaRPr lang="en-IN" sz="2200" kern="1200" dirty="0"/>
        </a:p>
      </dsp:txBody>
      <dsp:txXfrm>
        <a:off x="10263141" y="4906710"/>
        <a:ext cx="1326949" cy="643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EA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lang="en-US" dirty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 marL="342900" indent="-306000">
              <a:buClr>
                <a:schemeClr val="bg1"/>
              </a:buClr>
              <a:buFont typeface="Arial" panose="020B0604020202020204" pitchFamily="34" charset="0"/>
              <a:buChar char="•"/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  <a:lvl2pPr marL="720000" indent="-270000">
              <a:buClr>
                <a:schemeClr val="bg1"/>
              </a:buClr>
              <a:buFont typeface="Arial" panose="020B0604020202020204" pitchFamily="34" charset="0"/>
              <a:buChar char="•"/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2pPr>
            <a:lvl3pPr marL="1026000" indent="-216000">
              <a:buClr>
                <a:schemeClr val="bg1"/>
              </a:buClr>
              <a:buFont typeface="Arial" panose="020B0604020202020204" pitchFamily="34" charset="0"/>
              <a:buChar char="•"/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3pPr>
            <a:lvl4pPr marL="1386000" indent="-216000">
              <a:buClr>
                <a:schemeClr val="bg1"/>
              </a:buClr>
              <a:buFont typeface="Arial" panose="020B0604020202020204" pitchFamily="34" charset="0"/>
              <a:buChar char="•"/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4pPr>
            <a:lvl5pPr marL="1674000" indent="-216000">
              <a:buClr>
                <a:schemeClr val="bg1"/>
              </a:buClr>
              <a:buFont typeface="Arial" panose="020B0604020202020204" pitchFamily="34" charset="0"/>
              <a:buChar char="•"/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 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73C55A3C-5767-4844-A0A3-83778C2E5409}" type="datetime1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A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68812DA-F765-4142-A6A3-A8ED7235E082}" type="datetime1">
              <a:rPr lang="en-US" smtClean="0"/>
              <a:pPr/>
              <a:t>10/31/2025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10/31/2025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Critical mass for U-235 fission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Pratik T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6F143-A895-8D11-AF04-9578C75C6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82FA1-A8A5-335B-5EB9-7919FFA5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0" y="1004314"/>
            <a:ext cx="11492740" cy="5604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3D401-318A-F369-7E8A-03327F02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Results: 70% reflection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5450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9BE35-2CB4-EA17-9B13-D52AB181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86E4BB-6EE3-3A9E-75BA-29D93594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0" y="1004313"/>
            <a:ext cx="11492740" cy="5604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C1E2D-B982-7283-5B12-69F40C75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Results: Angular dependence of elastic scattering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4092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56EEC-49E9-820F-85FC-3AB146D0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E27A5D-AFA4-812F-66C2-ACB4B048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74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B58A0-577A-36EE-DEB5-5BFB2B39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3D80-9CA4-0503-C2B5-3F78FDCE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Spherical mass of only U-235, no U-238</a:t>
            </a:r>
          </a:p>
          <a:p>
            <a:r>
              <a:rPr lang="en-US" sz="3200" dirty="0"/>
              <a:t>k</a:t>
            </a:r>
            <a:r>
              <a:rPr lang="en-US" sz="3200" baseline="-25000" dirty="0"/>
              <a:t>eff </a:t>
            </a:r>
            <a:r>
              <a:rPr lang="en-US" sz="3200" dirty="0"/>
              <a:t>&gt;1 is supercritical</a:t>
            </a:r>
          </a:p>
          <a:p>
            <a:r>
              <a:rPr lang="en-US" sz="3200" dirty="0"/>
              <a:t>4 processes: Fission, Absorption, Elastic and Inelastic scattering</a:t>
            </a:r>
          </a:p>
          <a:p>
            <a:r>
              <a:rPr lang="en-US" sz="3200" dirty="0"/>
              <a:t>3 energy ranges: Thermal, Epithermal, Fast</a:t>
            </a:r>
          </a:p>
          <a:p>
            <a:r>
              <a:rPr lang="en-US" sz="3200" dirty="0"/>
              <a:t>Crude angular dependence for scattering</a:t>
            </a:r>
          </a:p>
          <a:p>
            <a:r>
              <a:rPr lang="en-US" sz="3200" dirty="0"/>
              <a:t>Crude reflector design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0293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E5F6-1BA6-F91B-F418-A0DF8DD6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Cross Sections (ENDF)</a:t>
            </a:r>
            <a:endParaRPr lang="en-IN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0AB094-E4C4-03A0-088C-278EB719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59" y="950675"/>
            <a:ext cx="8797682" cy="56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7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293DF-BCFE-2B89-06D4-1CDEF98F8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0CCD-4E12-35A7-2CA4-12DEFB79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Angular dependence of elastic scattering (normalized)</a:t>
            </a:r>
            <a:endParaRPr lang="en-IN"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62EA66-B522-8812-2274-65FF5DBF90BB}"/>
              </a:ext>
            </a:extLst>
          </p:cNvPr>
          <p:cNvGrpSpPr/>
          <p:nvPr/>
        </p:nvGrpSpPr>
        <p:grpSpPr>
          <a:xfrm>
            <a:off x="1662545" y="964663"/>
            <a:ext cx="8866910" cy="5643956"/>
            <a:chOff x="1662545" y="964663"/>
            <a:chExt cx="8866910" cy="5643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F98D2B-40D1-4381-EB85-2D95C9AD0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2545" y="964663"/>
              <a:ext cx="8866910" cy="5643956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F28D2C-ECE8-26A6-B483-F28D8053B403}"/>
                </a:ext>
              </a:extLst>
            </p:cNvPr>
            <p:cNvGrpSpPr/>
            <p:nvPr/>
          </p:nvGrpSpPr>
          <p:grpSpPr>
            <a:xfrm>
              <a:off x="2514600" y="1283855"/>
              <a:ext cx="5743575" cy="4609482"/>
              <a:chOff x="2514600" y="1283855"/>
              <a:chExt cx="5743575" cy="460948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C048C3E4-60A1-0BBA-8797-666C6626285D}"/>
                      </a:ext>
                    </a:extLst>
                  </p:cNvPr>
                  <p:cNvSpPr/>
                  <p:nvPr/>
                </p:nvSpPr>
                <p:spPr>
                  <a:xfrm>
                    <a:off x="2514600" y="1283855"/>
                    <a:ext cx="5743575" cy="1564120"/>
                  </a:xfrm>
                  <a:prstGeom prst="rect">
                    <a:avLst/>
                  </a:prstGeom>
                  <a:solidFill>
                    <a:srgbClr val="92D050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&lt;5×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oMath>
                    </a14:m>
                    <a:r>
                      <a:rPr lang="en-IN" dirty="0">
                        <a:solidFill>
                          <a:schemeClr val="bg1"/>
                        </a:solidFill>
                      </a:rPr>
                      <a:t> MeV</a:t>
                    </a:r>
                  </a:p>
                </p:txBody>
              </p:sp>
            </mc:Choice>
            <mc:Fallback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C048C3E4-60A1-0BBA-8797-666C662628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600" y="1283855"/>
                    <a:ext cx="5743575" cy="15641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84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3B4D416D-3CC7-A701-8E60-F1D11C24CF5C}"/>
                      </a:ext>
                    </a:extLst>
                  </p:cNvPr>
                  <p:cNvSpPr/>
                  <p:nvPr/>
                </p:nvSpPr>
                <p:spPr>
                  <a:xfrm>
                    <a:off x="2514600" y="2847975"/>
                    <a:ext cx="4200525" cy="904875"/>
                  </a:xfrm>
                  <a:prstGeom prst="rect">
                    <a:avLst/>
                  </a:prstGeom>
                  <a:solidFill>
                    <a:srgbClr val="FFC000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r"/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a14:m>
                    <a:r>
                      <a:rPr lang="en-IN" dirty="0">
                        <a:solidFill>
                          <a:schemeClr val="bg1"/>
                        </a:solidFill>
                      </a:rPr>
                      <a:t> MeV</a:t>
                    </a:r>
                  </a:p>
                </p:txBody>
              </p:sp>
            </mc:Choice>
            <mc:Fallback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3B4D416D-3CC7-A701-8E60-F1D11C24CF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600" y="2847975"/>
                    <a:ext cx="4200525" cy="9048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116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ABE70C5-7CA3-D1FB-BD36-28EC2FEB9DFA}"/>
                      </a:ext>
                    </a:extLst>
                  </p:cNvPr>
                  <p:cNvSpPr/>
                  <p:nvPr/>
                </p:nvSpPr>
                <p:spPr>
                  <a:xfrm>
                    <a:off x="2514600" y="3752850"/>
                    <a:ext cx="1609725" cy="2140487"/>
                  </a:xfrm>
                  <a:prstGeom prst="rect">
                    <a:avLst/>
                  </a:prstGeom>
                  <a:solidFill>
                    <a:srgbClr val="C00000">
                      <a:alpha val="2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a14:m>
                    <a:r>
                      <a:rPr lang="en-IN" dirty="0">
                        <a:solidFill>
                          <a:schemeClr val="bg1"/>
                        </a:solidFill>
                      </a:rPr>
                      <a:t> MeV</a:t>
                    </a:r>
                  </a:p>
                </p:txBody>
              </p:sp>
            </mc:Choice>
            <mc:Fallback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ABE70C5-7CA3-D1FB-BD36-28EC2FEB9D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600" y="3752850"/>
                    <a:ext cx="1609725" cy="21404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409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124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07BC-9FAB-5585-0D8A-5541B4B87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9B8C-3341-B32A-AAFD-6DA4E6B7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Energy distributions</a:t>
            </a:r>
            <a:endParaRPr lang="en-IN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4EB25B-1589-8F41-B499-970CA26C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0" y="1051317"/>
            <a:ext cx="11730180" cy="55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ECD6A79-0FFB-40CC-9FE5-DB47614653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2311055"/>
                  </p:ext>
                </p:extLst>
              </p:nvPr>
            </p:nvGraphicFramePr>
            <p:xfrm>
              <a:off x="285750" y="180975"/>
              <a:ext cx="11620500" cy="65246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ECD6A79-0FFB-40CC-9FE5-DB47614653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2311055"/>
                  </p:ext>
                </p:extLst>
              </p:nvPr>
            </p:nvGraphicFramePr>
            <p:xfrm>
              <a:off x="285750" y="180975"/>
              <a:ext cx="11620500" cy="65246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8054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B548-FD4A-A05A-A600-8AEFE13D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2900"/>
            <a:ext cx="10353762" cy="6572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54A7C-80E4-9EB2-DD57-A55E30519B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209675"/>
                <a:ext cx="10353762" cy="53816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000" dirty="0"/>
                  <a:t>Start with 100 neutrons with random energies (thermal/epithermal)</a:t>
                </a:r>
              </a:p>
              <a:p>
                <a:r>
                  <a:rPr lang="en-US" sz="3000" dirty="0"/>
                  <a:t>For new generation, track all neutrons unless &gt;100; else track 100 randomly picked neutrons</a:t>
                </a:r>
              </a:p>
              <a:p>
                <a:r>
                  <a:rPr lang="en-US" sz="3000" dirty="0"/>
                  <a:t>Do 500 such runs for a total of 50,000 trials per radius</a:t>
                </a:r>
              </a:p>
              <a:p>
                <a:r>
                  <a:rPr lang="en-US" sz="3000" dirty="0"/>
                  <a:t>Do this for 100 different radii between 0-25 cm</a:t>
                </a:r>
              </a:p>
              <a:p>
                <a:r>
                  <a:rPr lang="en-US" sz="3000" dirty="0"/>
                  <a:t>Vary reflection probability and enrichment</a:t>
                </a:r>
              </a:p>
              <a:p>
                <a:r>
                  <a:rPr lang="en-US" sz="3000" dirty="0"/>
                  <a:t>Speed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3000" dirty="0"/>
                  <a:t> 0 to 20 sec per radius (45 thread parallel)</a:t>
                </a:r>
              </a:p>
              <a:p>
                <a:r>
                  <a:rPr lang="en-US" sz="3000" dirty="0"/>
                  <a:t>k per run is calculated as average of gen</a:t>
                </a:r>
                <a:r>
                  <a:rPr lang="en-US" sz="3000" baseline="-25000" dirty="0"/>
                  <a:t>i+1</a:t>
                </a:r>
                <a:r>
                  <a:rPr lang="en-US" sz="3000" dirty="0"/>
                  <a:t>/gen</a:t>
                </a:r>
                <a:r>
                  <a:rPr lang="en-US" sz="3000" baseline="-25000" dirty="0"/>
                  <a:t>i</a:t>
                </a:r>
                <a:r>
                  <a:rPr lang="en-US" sz="3000" dirty="0"/>
                  <a:t> per run</a:t>
                </a:r>
              </a:p>
              <a:p>
                <a:r>
                  <a:rPr lang="en-US" sz="3000" dirty="0"/>
                  <a:t>k</a:t>
                </a:r>
                <a:r>
                  <a:rPr lang="en-US" sz="3000" baseline="-25000" dirty="0"/>
                  <a:t>eff</a:t>
                </a:r>
                <a:r>
                  <a:rPr lang="en-US" sz="3000" dirty="0"/>
                  <a:t> is average of k per run </a:t>
                </a:r>
              </a:p>
              <a:p>
                <a:endParaRPr lang="en-IN" sz="3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54A7C-80E4-9EB2-DD57-A55E30519B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209675"/>
                <a:ext cx="10353762" cy="5381625"/>
              </a:xfrm>
              <a:blipFill>
                <a:blip r:embed="rId2"/>
                <a:stretch>
                  <a:fillRect l="-177" t="-11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26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65BC8-775C-C42A-1B83-22F2A7D0F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AF4314-056A-A108-01CB-06D2EB86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553783"/>
            <a:ext cx="11775494" cy="5750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CDFDE8-D968-9F4B-2BED-316E52F7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650" y="1047750"/>
            <a:ext cx="1567147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5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20C5-E915-091D-EA92-CEBD8BA8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15959-485B-0B10-C52E-C409EAD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0" y="1004313"/>
            <a:ext cx="11492740" cy="5604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C8DF9-4511-AB00-1174-15935C42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Results: no reflection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7443651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http://purl.org/dc/elements/1.1/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1536</TotalTime>
  <Words>260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Goudy Old Style</vt:lpstr>
      <vt:lpstr>Wingdings 2</vt:lpstr>
      <vt:lpstr>SlateVTI</vt:lpstr>
      <vt:lpstr>Critical mass for U-235 fission</vt:lpstr>
      <vt:lpstr>Assumptions</vt:lpstr>
      <vt:lpstr>Cross Sections (ENDF)</vt:lpstr>
      <vt:lpstr>Angular dependence of elastic scattering (normalized)</vt:lpstr>
      <vt:lpstr>Energy distributions</vt:lpstr>
      <vt:lpstr>PowerPoint Presentation</vt:lpstr>
      <vt:lpstr>Logistics</vt:lpstr>
      <vt:lpstr>PowerPoint Presentation</vt:lpstr>
      <vt:lpstr>Results: no reflection</vt:lpstr>
      <vt:lpstr>Results: 70% reflection</vt:lpstr>
      <vt:lpstr>Results: Angular dependence of elastic scattering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pratik t</dc:creator>
  <cp:lastModifiedBy>pratik t</cp:lastModifiedBy>
  <cp:revision>57</cp:revision>
  <dcterms:created xsi:type="dcterms:W3CDTF">2025-09-02T01:47:42Z</dcterms:created>
  <dcterms:modified xsi:type="dcterms:W3CDTF">2025-10-31T06:55:07Z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